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8" r:id="rId3"/>
    <p:sldId id="259" r:id="rId4"/>
    <p:sldId id="290" r:id="rId5"/>
    <p:sldId id="261" r:id="rId6"/>
    <p:sldId id="262" r:id="rId7"/>
    <p:sldId id="263" r:id="rId8"/>
    <p:sldId id="265" r:id="rId9"/>
    <p:sldId id="266" r:id="rId10"/>
    <p:sldId id="267" r:id="rId11"/>
    <p:sldId id="268" r:id="rId12"/>
    <p:sldId id="269" r:id="rId13"/>
    <p:sldId id="270" r:id="rId14"/>
    <p:sldId id="285" r:id="rId15"/>
  </p:sldIdLst>
  <p:sldSz cx="18288000" cy="10287000"/>
  <p:notesSz cx="6858000" cy="9144000"/>
  <p:embeddedFontLst>
    <p:embeddedFont>
      <p:font typeface="Calibri" panose="020F0502020204030204" pitchFamily="34" charset="0"/>
      <p:regular r:id="rId17"/>
      <p:bold r:id="rId18"/>
      <p:italic r:id="rId19"/>
      <p:boldItalic r:id="rId20"/>
    </p:embeddedFont>
    <p:embeddedFont>
      <p:font typeface="Montserrat" panose="00000500000000000000" pitchFamily="2" charset="0"/>
      <p:regular r:id="rId21"/>
      <p:bold r:id="rId22"/>
      <p:italic r:id="rId23"/>
      <p:boldItalic r:id="rId24"/>
    </p:embeddedFont>
    <p:embeddedFont>
      <p:font typeface="Teko" panose="020B0604020202020204" charset="0"/>
      <p:bold r:id="rId25"/>
    </p:embeddedFont>
    <p:embeddedFont>
      <p:font typeface="Teko Medium" panose="020B0604020202020204" charset="0"/>
      <p:regular r:id="rId26"/>
      <p:bold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2EDF44-7F8E-4724-8987-9EACE496F446}">
  <a:tblStyle styleId="{AE2EDF44-7F8E-4724-8987-9EACE496F446}"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39" d="100"/>
          <a:sy n="39" d="100"/>
        </p:scale>
        <p:origin x="940" y="5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theme" Target="theme/theme1.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3.pn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76" name="Google Shape;276;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4" name="Google Shape;314;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47" name="Google Shape;347;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6" name="Google Shape;356;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8" name="Google Shape;768;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9" name="Google Shape;13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9" name="Google Shape;13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066430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6" name="Google Shape;17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7" name="Google Shape;207;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6" name="Google Shape;236;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4" name="Google Shape;25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5.jp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6.jpg"/></Relationships>
</file>

<file path=ppt/slides/_rels/slide1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16.jp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9.jp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6.jp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0.jp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4.jpg"/><Relationship Id="rId4"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t="7812" b="7811"/>
          <a:stretch/>
        </p:blipFill>
        <p:spPr>
          <a:xfrm>
            <a:off x="0" y="0"/>
            <a:ext cx="18288001" cy="10286999"/>
          </a:xfrm>
          <a:prstGeom prst="rect">
            <a:avLst/>
          </a:prstGeom>
          <a:noFill/>
          <a:ln>
            <a:noFill/>
          </a:ln>
        </p:spPr>
      </p:pic>
      <p:grpSp>
        <p:nvGrpSpPr>
          <p:cNvPr id="85" name="Google Shape;85;p13"/>
          <p:cNvGrpSpPr/>
          <p:nvPr/>
        </p:nvGrpSpPr>
        <p:grpSpPr>
          <a:xfrm>
            <a:off x="14866004" y="6140576"/>
            <a:ext cx="10980410" cy="11029628"/>
            <a:chOff x="1813" y="0"/>
            <a:chExt cx="809173" cy="812800"/>
          </a:xfrm>
        </p:grpSpPr>
        <p:sp>
          <p:nvSpPr>
            <p:cNvPr id="86" name="Google Shape;8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8" name="Google Shape;88;p13"/>
          <p:cNvGrpSpPr/>
          <p:nvPr/>
        </p:nvGrpSpPr>
        <p:grpSpPr>
          <a:xfrm>
            <a:off x="4914121" y="3050308"/>
            <a:ext cx="8459774" cy="4725716"/>
            <a:chOff x="0" y="-9525"/>
            <a:chExt cx="11279700" cy="6300955"/>
          </a:xfrm>
        </p:grpSpPr>
        <p:sp>
          <p:nvSpPr>
            <p:cNvPr id="89" name="Google Shape;89;p13"/>
            <p:cNvSpPr txBox="1"/>
            <p:nvPr/>
          </p:nvSpPr>
          <p:spPr>
            <a:xfrm>
              <a:off x="0" y="-9525"/>
              <a:ext cx="11279700" cy="3077765"/>
            </a:xfrm>
            <a:prstGeom prst="rect">
              <a:avLst/>
            </a:prstGeom>
            <a:noFill/>
            <a:ln>
              <a:noFill/>
            </a:ln>
            <a:effectLst>
              <a:outerShdw blurRad="828675" dist="952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500" b="0" i="0" u="none" strike="noStrike" cap="none" dirty="0" err="1">
                  <a:solidFill>
                    <a:schemeClr val="lt1"/>
                  </a:solidFill>
                  <a:latin typeface="Teko Medium"/>
                  <a:ea typeface="Teko Medium"/>
                  <a:cs typeface="Teko Medium"/>
                  <a:sym typeface="Teko Medium"/>
                </a:rPr>
                <a:t>Ms</a:t>
              </a:r>
              <a:r>
                <a:rPr lang="en-US" sz="12500" b="0" i="0" u="none" strike="noStrike" cap="none" dirty="0">
                  <a:solidFill>
                    <a:schemeClr val="lt1"/>
                  </a:solidFill>
                  <a:latin typeface="Teko Medium"/>
                  <a:ea typeface="Teko Medium"/>
                  <a:cs typeface="Teko Medium"/>
                  <a:sym typeface="Teko Medium"/>
                </a:rPr>
                <a:t> Paint</a:t>
              </a:r>
              <a:endParaRPr dirty="0"/>
            </a:p>
          </p:txBody>
        </p:sp>
        <p:sp>
          <p:nvSpPr>
            <p:cNvPr id="90" name="Google Shape;90;p13"/>
            <p:cNvSpPr txBox="1"/>
            <p:nvPr/>
          </p:nvSpPr>
          <p:spPr>
            <a:xfrm>
              <a:off x="0" y="2133795"/>
              <a:ext cx="11137500" cy="4157635"/>
            </a:xfrm>
            <a:prstGeom prst="rect">
              <a:avLst/>
            </a:prstGeom>
            <a:noFill/>
            <a:ln>
              <a:noFill/>
            </a:ln>
            <a:effectLst>
              <a:outerShdw blurRad="828675" dist="19050" dir="120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4"/>
                </a:lnSpc>
                <a:spcBef>
                  <a:spcPts val="0"/>
                </a:spcBef>
                <a:spcAft>
                  <a:spcPts val="0"/>
                </a:spcAft>
                <a:buNone/>
              </a:pPr>
              <a:r>
                <a:rPr lang="en-US" sz="16886" b="0" i="0" u="none" strike="noStrike" cap="none" dirty="0">
                  <a:solidFill>
                    <a:schemeClr val="lt1"/>
                  </a:solidFill>
                  <a:latin typeface="Teko Medium"/>
                  <a:ea typeface="Teko Medium"/>
                  <a:cs typeface="Teko Medium"/>
                  <a:sym typeface="Teko Medium"/>
                </a:rPr>
                <a:t>Project </a:t>
              </a:r>
              <a:endParaRPr dirty="0"/>
            </a:p>
          </p:txBody>
        </p:sp>
      </p:grpSp>
      <p:grpSp>
        <p:nvGrpSpPr>
          <p:cNvPr id="91" name="Google Shape;91;p13"/>
          <p:cNvGrpSpPr/>
          <p:nvPr/>
        </p:nvGrpSpPr>
        <p:grpSpPr>
          <a:xfrm>
            <a:off x="-1173901" y="-1098156"/>
            <a:ext cx="3452997" cy="3468475"/>
            <a:chOff x="1813" y="0"/>
            <a:chExt cx="809173" cy="812800"/>
          </a:xfrm>
        </p:grpSpPr>
        <p:sp>
          <p:nvSpPr>
            <p:cNvPr id="92" name="Google Shape;92;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94" name="Google Shape;94;p13"/>
          <p:cNvCxnSpPr/>
          <p:nvPr/>
        </p:nvCxnSpPr>
        <p:spPr>
          <a:xfrm>
            <a:off x="-2693521" y="4895777"/>
            <a:ext cx="6492240" cy="0"/>
          </a:xfrm>
          <a:prstGeom prst="straightConnector1">
            <a:avLst/>
          </a:prstGeom>
          <a:noFill/>
          <a:ln w="57150" cap="flat" cmpd="sng">
            <a:solidFill>
              <a:srgbClr val="41B8D5"/>
            </a:solidFill>
            <a:prstDash val="solid"/>
            <a:round/>
            <a:headEnd type="none" w="sm" len="sm"/>
            <a:tailEnd type="none" w="sm" len="sm"/>
          </a:ln>
        </p:spPr>
      </p:cxnSp>
      <p:cxnSp>
        <p:nvCxnSpPr>
          <p:cNvPr id="95" name="Google Shape;95;p13"/>
          <p:cNvCxnSpPr/>
          <p:nvPr/>
        </p:nvCxnSpPr>
        <p:spPr>
          <a:xfrm>
            <a:off x="14535836" y="4924352"/>
            <a:ext cx="6492240" cy="0"/>
          </a:xfrm>
          <a:prstGeom prst="straightConnector1">
            <a:avLst/>
          </a:prstGeom>
          <a:noFill/>
          <a:ln w="57150" cap="flat" cmpd="sng">
            <a:solidFill>
              <a:srgbClr val="41B8D5"/>
            </a:solidFill>
            <a:prstDash val="solid"/>
            <a:round/>
            <a:headEnd type="none" w="sm" len="sm"/>
            <a:tailEnd type="none" w="sm" len="sm"/>
          </a:ln>
        </p:spPr>
      </p:cxnSp>
      <p:grpSp>
        <p:nvGrpSpPr>
          <p:cNvPr id="96" name="Google Shape;96;p13"/>
          <p:cNvGrpSpPr/>
          <p:nvPr/>
        </p:nvGrpSpPr>
        <p:grpSpPr>
          <a:xfrm>
            <a:off x="8244455" y="8312294"/>
            <a:ext cx="395370" cy="397142"/>
            <a:chOff x="1813" y="0"/>
            <a:chExt cx="809173" cy="812800"/>
          </a:xfrm>
        </p:grpSpPr>
        <p:sp>
          <p:nvSpPr>
            <p:cNvPr id="97" name="Google Shape;97;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9" name="Google Shape;99;p13"/>
          <p:cNvSpPr txBox="1"/>
          <p:nvPr/>
        </p:nvSpPr>
        <p:spPr>
          <a:xfrm>
            <a:off x="6680299" y="8862060"/>
            <a:ext cx="4927402" cy="517065"/>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r>
              <a:rPr lang="en-US" sz="2400" b="0" i="0" u="none" strike="noStrike" cap="none" dirty="0">
                <a:solidFill>
                  <a:srgbClr val="FFFFFF"/>
                </a:solidFill>
                <a:latin typeface="Montserrat"/>
                <a:ea typeface="Montserrat"/>
                <a:cs typeface="Montserrat"/>
                <a:sym typeface="Montserrat"/>
              </a:rPr>
              <a:t>University Of Punjab</a:t>
            </a:r>
            <a:endParaRPr dirty="0"/>
          </a:p>
        </p:txBody>
      </p:sp>
      <p:grpSp>
        <p:nvGrpSpPr>
          <p:cNvPr id="100" name="Google Shape;100;p13"/>
          <p:cNvGrpSpPr/>
          <p:nvPr/>
        </p:nvGrpSpPr>
        <p:grpSpPr>
          <a:xfrm>
            <a:off x="8946315" y="8312294"/>
            <a:ext cx="395370" cy="397142"/>
            <a:chOff x="1813" y="0"/>
            <a:chExt cx="809173" cy="812800"/>
          </a:xfrm>
        </p:grpSpPr>
        <p:sp>
          <p:nvSpPr>
            <p:cNvPr id="101" name="Google Shape;101;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3" name="Google Shape;103;p13"/>
          <p:cNvGrpSpPr/>
          <p:nvPr/>
        </p:nvGrpSpPr>
        <p:grpSpPr>
          <a:xfrm>
            <a:off x="9648175" y="8312294"/>
            <a:ext cx="395370" cy="397142"/>
            <a:chOff x="1813" y="0"/>
            <a:chExt cx="809173" cy="812800"/>
          </a:xfrm>
        </p:grpSpPr>
        <p:sp>
          <p:nvSpPr>
            <p:cNvPr id="104" name="Google Shape;104;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pic>
        <p:nvPicPr>
          <p:cNvPr id="278" name="Google Shape;278;p24"/>
          <p:cNvPicPr preferRelativeResize="0"/>
          <p:nvPr/>
        </p:nvPicPr>
        <p:blipFill rotWithShape="1">
          <a:blip r:embed="rId3">
            <a:alphaModFix/>
          </a:blip>
          <a:srcRect t="7825" b="7824"/>
          <a:stretch/>
        </p:blipFill>
        <p:spPr>
          <a:xfrm>
            <a:off x="-545908" y="-284716"/>
            <a:ext cx="19349352" cy="10856431"/>
          </a:xfrm>
          <a:prstGeom prst="rect">
            <a:avLst/>
          </a:prstGeom>
          <a:noFill/>
          <a:ln>
            <a:noFill/>
          </a:ln>
        </p:spPr>
      </p:pic>
      <p:grpSp>
        <p:nvGrpSpPr>
          <p:cNvPr id="297" name="Google Shape;297;p24"/>
          <p:cNvGrpSpPr/>
          <p:nvPr/>
        </p:nvGrpSpPr>
        <p:grpSpPr>
          <a:xfrm>
            <a:off x="749165" y="1303092"/>
            <a:ext cx="8525464" cy="4043886"/>
            <a:chOff x="-452583" y="-496326"/>
            <a:chExt cx="3692219" cy="1168476"/>
          </a:xfrm>
        </p:grpSpPr>
        <p:sp>
          <p:nvSpPr>
            <p:cNvPr id="298" name="Google Shape;298;p24"/>
            <p:cNvSpPr txBox="1"/>
            <p:nvPr/>
          </p:nvSpPr>
          <p:spPr>
            <a:xfrm>
              <a:off x="0" y="0"/>
              <a:ext cx="3239636" cy="672150"/>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9600" b="1" i="0" u="none" strike="noStrike" cap="none" dirty="0">
                  <a:solidFill>
                    <a:srgbClr val="60B3DD"/>
                  </a:solidFill>
                  <a:latin typeface="Montserrat"/>
                  <a:ea typeface="Montserrat"/>
                  <a:cs typeface="Montserrat"/>
                  <a:sym typeface="Montserrat"/>
                </a:rPr>
                <a:t> </a:t>
              </a:r>
              <a:endParaRPr sz="7200" dirty="0"/>
            </a:p>
          </p:txBody>
        </p:sp>
        <p:sp>
          <p:nvSpPr>
            <p:cNvPr id="299" name="Google Shape;299;p24"/>
            <p:cNvSpPr txBox="1"/>
            <p:nvPr/>
          </p:nvSpPr>
          <p:spPr>
            <a:xfrm>
              <a:off x="-452583" y="-496326"/>
              <a:ext cx="3239636" cy="1109867"/>
            </a:xfrm>
            <a:prstGeom prst="rect">
              <a:avLst/>
            </a:prstGeom>
            <a:noFill/>
            <a:ln>
              <a:noFill/>
            </a:ln>
          </p:spPr>
          <p:txBody>
            <a:bodyPr spcFirstLastPara="1" wrap="square" lIns="0" tIns="0" rIns="0" bIns="0" anchor="t" anchorCtr="0">
              <a:spAutoFit/>
            </a:bodyPr>
            <a:lstStyle/>
            <a:p>
              <a:pPr marL="0" marR="0" lvl="0" indent="0" algn="ctr" rtl="0">
                <a:lnSpc>
                  <a:spcPct val="119972"/>
                </a:lnSpc>
                <a:spcBef>
                  <a:spcPts val="0"/>
                </a:spcBef>
                <a:spcAft>
                  <a:spcPts val="0"/>
                </a:spcAft>
                <a:buNone/>
              </a:pPr>
              <a:r>
                <a:rPr lang="en-US" sz="9600" b="0" i="0" u="none" strike="noStrike" cap="none" dirty="0">
                  <a:solidFill>
                    <a:srgbClr val="60B3DD"/>
                  </a:solidFill>
                  <a:latin typeface="Montserrat"/>
                  <a:ea typeface="Montserrat"/>
                  <a:cs typeface="Montserrat"/>
                  <a:sym typeface="Montserrat"/>
                </a:rPr>
                <a:t>Option 4</a:t>
              </a:r>
            </a:p>
            <a:p>
              <a:pPr marL="0" marR="0" lvl="0" indent="0" algn="ctr" rtl="0">
                <a:lnSpc>
                  <a:spcPct val="119972"/>
                </a:lnSpc>
                <a:spcBef>
                  <a:spcPts val="0"/>
                </a:spcBef>
                <a:spcAft>
                  <a:spcPts val="0"/>
                </a:spcAft>
                <a:buNone/>
              </a:pPr>
              <a:r>
                <a:rPr lang="en-US" sz="2800" b="1" dirty="0">
                  <a:solidFill>
                    <a:schemeClr val="bg1"/>
                  </a:solidFill>
                </a:rPr>
                <a:t>is letting the user view a data stored in any file he </a:t>
              </a:r>
              <a:r>
                <a:rPr lang="en-US" sz="2800" b="1" dirty="0" err="1">
                  <a:solidFill>
                    <a:schemeClr val="bg1"/>
                  </a:solidFill>
                </a:rPr>
                <a:t>namesFor</a:t>
              </a:r>
              <a:r>
                <a:rPr lang="en-US" sz="2800" b="1" dirty="0">
                  <a:solidFill>
                    <a:schemeClr val="bg1"/>
                  </a:solidFill>
                </a:rPr>
                <a:t> instance: here web.txt was the file given to view data from and it performed accordingly!</a:t>
              </a:r>
              <a:endParaRPr sz="2800" b="1" dirty="0">
                <a:solidFill>
                  <a:schemeClr val="bg1"/>
                </a:solidFill>
              </a:endParaRPr>
            </a:p>
          </p:txBody>
        </p:sp>
      </p:grpSp>
      <p:grpSp>
        <p:nvGrpSpPr>
          <p:cNvPr id="309" name="Google Shape;309;p24"/>
          <p:cNvGrpSpPr/>
          <p:nvPr/>
        </p:nvGrpSpPr>
        <p:grpSpPr>
          <a:xfrm>
            <a:off x="14856947" y="7332745"/>
            <a:ext cx="6862097" cy="6892855"/>
            <a:chOff x="1813" y="0"/>
            <a:chExt cx="809173" cy="812800"/>
          </a:xfrm>
        </p:grpSpPr>
        <p:sp>
          <p:nvSpPr>
            <p:cNvPr id="310" name="Google Shape;310;p2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E813EED2-2BCE-6111-E039-285FB1BF3451}"/>
              </a:ext>
            </a:extLst>
          </p:cNvPr>
          <p:cNvPicPr>
            <a:picLocks noChangeAspect="1"/>
          </p:cNvPicPr>
          <p:nvPr/>
        </p:nvPicPr>
        <p:blipFill>
          <a:blip r:embed="rId4"/>
          <a:stretch>
            <a:fillRect/>
          </a:stretch>
        </p:blipFill>
        <p:spPr>
          <a:xfrm>
            <a:off x="9128768" y="774143"/>
            <a:ext cx="9030380" cy="753427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pic>
        <p:nvPicPr>
          <p:cNvPr id="316" name="Google Shape;316;p25"/>
          <p:cNvPicPr preferRelativeResize="0"/>
          <p:nvPr/>
        </p:nvPicPr>
        <p:blipFill rotWithShape="1">
          <a:blip r:embed="rId3">
            <a:alphaModFix/>
          </a:blip>
          <a:srcRect t="7825" b="7824"/>
          <a:stretch/>
        </p:blipFill>
        <p:spPr>
          <a:xfrm>
            <a:off x="0" y="102857"/>
            <a:ext cx="18288000" cy="10287000"/>
          </a:xfrm>
          <a:prstGeom prst="rect">
            <a:avLst/>
          </a:prstGeom>
          <a:noFill/>
          <a:ln>
            <a:noFill/>
          </a:ln>
        </p:spPr>
      </p:pic>
      <p:sp>
        <p:nvSpPr>
          <p:cNvPr id="321" name="Google Shape;321;p25"/>
          <p:cNvSpPr txBox="1"/>
          <p:nvPr/>
        </p:nvSpPr>
        <p:spPr>
          <a:xfrm>
            <a:off x="11006616" y="3615944"/>
            <a:ext cx="6828572" cy="2954655"/>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b="1" i="0" u="none" strike="noStrike" cap="none" dirty="0">
                <a:solidFill>
                  <a:srgbClr val="60B3DD"/>
                </a:solidFill>
                <a:latin typeface="Montserrat"/>
                <a:ea typeface="Montserrat"/>
                <a:cs typeface="Montserrat"/>
                <a:sym typeface="Montserrat"/>
              </a:rPr>
              <a:t>Option 5 has two parts:</a:t>
            </a:r>
          </a:p>
          <a:p>
            <a:pPr marL="0" marR="0" lvl="0" indent="0" algn="ctr" rtl="0">
              <a:lnSpc>
                <a:spcPct val="120000"/>
              </a:lnSpc>
              <a:spcBef>
                <a:spcPts val="0"/>
              </a:spcBef>
              <a:spcAft>
                <a:spcPts val="0"/>
              </a:spcAft>
              <a:buNone/>
            </a:pPr>
            <a:r>
              <a:rPr lang="en-US" sz="3200" b="1" i="0" u="none" strike="noStrike" cap="none" dirty="0">
                <a:solidFill>
                  <a:srgbClr val="60B3DD"/>
                </a:solidFill>
                <a:latin typeface="Montserrat"/>
                <a:ea typeface="Montserrat"/>
                <a:cs typeface="Montserrat"/>
                <a:sym typeface="Montserrat"/>
              </a:rPr>
              <a:t>1-user can append file he wants to</a:t>
            </a:r>
          </a:p>
          <a:p>
            <a:pPr marL="0" marR="0" lvl="0" indent="0" algn="ctr" rtl="0">
              <a:lnSpc>
                <a:spcPct val="120000"/>
              </a:lnSpc>
              <a:spcBef>
                <a:spcPts val="0"/>
              </a:spcBef>
              <a:spcAft>
                <a:spcPts val="0"/>
              </a:spcAft>
              <a:buNone/>
            </a:pPr>
            <a:r>
              <a:rPr lang="en-US" sz="3200" b="1" i="0" u="none" strike="noStrike" cap="none" dirty="0">
                <a:solidFill>
                  <a:srgbClr val="60B3DD"/>
                </a:solidFill>
                <a:latin typeface="Montserrat"/>
                <a:ea typeface="Montserrat"/>
                <a:cs typeface="Montserrat"/>
                <a:sym typeface="Montserrat"/>
              </a:rPr>
              <a:t>2- user can write to the file he wants to</a:t>
            </a:r>
            <a:endParaRPr lang="en-US" dirty="0"/>
          </a:p>
        </p:txBody>
      </p:sp>
      <p:sp>
        <p:nvSpPr>
          <p:cNvPr id="326" name="Google Shape;326;p25"/>
          <p:cNvSpPr txBox="1"/>
          <p:nvPr/>
        </p:nvSpPr>
        <p:spPr>
          <a:xfrm>
            <a:off x="1613300" y="1028700"/>
            <a:ext cx="15061500" cy="2224455"/>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19998"/>
              </a:lnSpc>
              <a:spcBef>
                <a:spcPts val="0"/>
              </a:spcBef>
              <a:spcAft>
                <a:spcPts val="0"/>
              </a:spcAft>
              <a:buNone/>
            </a:pPr>
            <a:r>
              <a:rPr lang="en-US" sz="12046" b="0" i="0" u="none" strike="noStrike" cap="none" dirty="0">
                <a:solidFill>
                  <a:schemeClr val="lt1"/>
                </a:solidFill>
                <a:latin typeface="Teko Medium"/>
                <a:ea typeface="Teko Medium"/>
                <a:cs typeface="Teko Medium"/>
                <a:sym typeface="Teko Medium"/>
              </a:rPr>
              <a:t>Option 5</a:t>
            </a:r>
            <a:endParaRPr dirty="0"/>
          </a:p>
        </p:txBody>
      </p:sp>
      <p:grpSp>
        <p:nvGrpSpPr>
          <p:cNvPr id="327" name="Google Shape;327;p25"/>
          <p:cNvGrpSpPr/>
          <p:nvPr/>
        </p:nvGrpSpPr>
        <p:grpSpPr>
          <a:xfrm>
            <a:off x="5305623" y="4944929"/>
            <a:ext cx="395370" cy="397142"/>
            <a:chOff x="1813" y="0"/>
            <a:chExt cx="809173" cy="812800"/>
          </a:xfrm>
        </p:grpSpPr>
        <p:sp>
          <p:nvSpPr>
            <p:cNvPr id="328" name="Google Shape;328;p25"/>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0" name="Google Shape;330;p25"/>
          <p:cNvGrpSpPr/>
          <p:nvPr/>
        </p:nvGrpSpPr>
        <p:grpSpPr>
          <a:xfrm>
            <a:off x="6007483" y="4944929"/>
            <a:ext cx="395370" cy="397142"/>
            <a:chOff x="1813" y="0"/>
            <a:chExt cx="809173" cy="812800"/>
          </a:xfrm>
        </p:grpSpPr>
        <p:sp>
          <p:nvSpPr>
            <p:cNvPr id="331" name="Google Shape;331;p25"/>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33" name="Google Shape;333;p25"/>
          <p:cNvGrpSpPr/>
          <p:nvPr/>
        </p:nvGrpSpPr>
        <p:grpSpPr>
          <a:xfrm>
            <a:off x="6709343" y="4944929"/>
            <a:ext cx="395370" cy="397142"/>
            <a:chOff x="1813" y="0"/>
            <a:chExt cx="809173" cy="812800"/>
          </a:xfrm>
        </p:grpSpPr>
        <p:sp>
          <p:nvSpPr>
            <p:cNvPr id="334" name="Google Shape;334;p25"/>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1AC4114E-1E43-C513-44C4-EC2F0F8985B5}"/>
              </a:ext>
            </a:extLst>
          </p:cNvPr>
          <p:cNvPicPr>
            <a:picLocks noChangeAspect="1"/>
          </p:cNvPicPr>
          <p:nvPr/>
        </p:nvPicPr>
        <p:blipFill>
          <a:blip r:embed="rId4"/>
          <a:stretch>
            <a:fillRect/>
          </a:stretch>
        </p:blipFill>
        <p:spPr>
          <a:xfrm>
            <a:off x="1072755" y="3253155"/>
            <a:ext cx="9869456" cy="667001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26"/>
                                        </p:tgtEl>
                                        <p:attrNameLst>
                                          <p:attrName>style.visibility</p:attrName>
                                        </p:attrNameLst>
                                      </p:cBhvr>
                                      <p:to>
                                        <p:strVal val="visible"/>
                                      </p:to>
                                    </p:set>
                                    <p:animEffect transition="in" filter="fade">
                                      <p:cBhvr>
                                        <p:cTn id="7" dur="500"/>
                                        <p:tgtEl>
                                          <p:spTgt spid="3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pic>
        <p:nvPicPr>
          <p:cNvPr id="349" name="Google Shape;349;p26"/>
          <p:cNvPicPr preferRelativeResize="0"/>
          <p:nvPr/>
        </p:nvPicPr>
        <p:blipFill rotWithShape="1">
          <a:blip r:embed="rId3">
            <a:alphaModFix/>
          </a:blip>
          <a:srcRect l="15652" t="20929" r="15197" b="27208"/>
          <a:stretch/>
        </p:blipFill>
        <p:spPr>
          <a:xfrm>
            <a:off x="0" y="0"/>
            <a:ext cx="18288000" cy="10287000"/>
          </a:xfrm>
          <a:prstGeom prst="rect">
            <a:avLst/>
          </a:prstGeom>
          <a:noFill/>
          <a:ln>
            <a:noFill/>
          </a:ln>
        </p:spPr>
      </p:pic>
      <p:sp>
        <p:nvSpPr>
          <p:cNvPr id="350" name="Google Shape;350;p26"/>
          <p:cNvSpPr txBox="1"/>
          <p:nvPr/>
        </p:nvSpPr>
        <p:spPr>
          <a:xfrm>
            <a:off x="1028700" y="1194989"/>
            <a:ext cx="7429500" cy="2215991"/>
          </a:xfrm>
          <a:prstGeom prst="rect">
            <a:avLst/>
          </a:prstGeom>
          <a:noFill/>
          <a:ln>
            <a:noFill/>
          </a:ln>
          <a:effectLst>
            <a:outerShdw blurRad="828675" dist="19050" dir="900000" algn="bl" rotWithShape="0">
              <a:srgbClr val="6CE5E8">
                <a:alpha val="95000"/>
              </a:srgbClr>
            </a:outerShdw>
          </a:effectLst>
        </p:spPr>
        <p:txBody>
          <a:bodyPr spcFirstLastPara="1" wrap="square" lIns="0" tIns="0" rIns="0" bIns="0" anchor="t" anchorCtr="0">
            <a:spAutoFit/>
          </a:bodyPr>
          <a:lstStyle/>
          <a:p>
            <a:pPr lvl="0">
              <a:lnSpc>
                <a:spcPct val="120000"/>
              </a:lnSpc>
            </a:pPr>
            <a:r>
              <a:rPr lang="en-US" sz="6000" b="1" dirty="0">
                <a:solidFill>
                  <a:schemeClr val="bg1"/>
                </a:solidFill>
                <a:latin typeface="Montserrat"/>
                <a:ea typeface="Montserrat"/>
                <a:cs typeface="Montserrat"/>
                <a:sym typeface="Montserrat"/>
              </a:rPr>
              <a:t>1-user can append file he wants</a:t>
            </a:r>
            <a:endParaRPr sz="900" dirty="0">
              <a:solidFill>
                <a:schemeClr val="bg1"/>
              </a:solidFill>
            </a:endParaRPr>
          </a:p>
        </p:txBody>
      </p:sp>
      <p:sp>
        <p:nvSpPr>
          <p:cNvPr id="351" name="Google Shape;351;p26"/>
          <p:cNvSpPr txBox="1"/>
          <p:nvPr/>
        </p:nvSpPr>
        <p:spPr>
          <a:xfrm>
            <a:off x="947918" y="3647922"/>
            <a:ext cx="6468620" cy="1680460"/>
          </a:xfrm>
          <a:prstGeom prst="rect">
            <a:avLst/>
          </a:prstGeom>
          <a:noFill/>
          <a:ln>
            <a:noFill/>
          </a:ln>
        </p:spPr>
        <p:txBody>
          <a:bodyPr spcFirstLastPara="1" wrap="square" lIns="0" tIns="0" rIns="0" bIns="0" anchor="t" anchorCtr="0">
            <a:spAutoFit/>
          </a:bodyPr>
          <a:lstStyle/>
          <a:p>
            <a:pPr marL="0" marR="0" lvl="0" indent="0" algn="l" rtl="0">
              <a:lnSpc>
                <a:spcPct val="130000"/>
              </a:lnSpc>
              <a:spcBef>
                <a:spcPts val="0"/>
              </a:spcBef>
              <a:spcAft>
                <a:spcPts val="0"/>
              </a:spcAft>
              <a:buNone/>
            </a:pPr>
            <a:r>
              <a:rPr lang="en-US" sz="2800" dirty="0">
                <a:solidFill>
                  <a:schemeClr val="bg1"/>
                </a:solidFill>
              </a:rPr>
              <a:t>Here user  has opted for appending the file with word "web" and it has been done precisely by the program</a:t>
            </a:r>
            <a:endParaRPr sz="2800" dirty="0">
              <a:solidFill>
                <a:schemeClr val="bg1"/>
              </a:solidFill>
            </a:endParaRPr>
          </a:p>
        </p:txBody>
      </p:sp>
      <p:pic>
        <p:nvPicPr>
          <p:cNvPr id="352" name="Google Shape;352;p26"/>
          <p:cNvPicPr preferRelativeResize="0"/>
          <p:nvPr/>
        </p:nvPicPr>
        <p:blipFill rotWithShape="1">
          <a:blip r:embed="rId4">
            <a:alphaModFix amt="50000"/>
          </a:blip>
          <a:srcRect r="50000" b="37297"/>
          <a:stretch/>
        </p:blipFill>
        <p:spPr>
          <a:xfrm>
            <a:off x="10242211" y="-3387401"/>
            <a:ext cx="11118896" cy="9295651"/>
          </a:xfrm>
          <a:prstGeom prst="rect">
            <a:avLst/>
          </a:prstGeom>
          <a:noFill/>
          <a:ln>
            <a:noFill/>
          </a:ln>
        </p:spPr>
      </p:pic>
      <p:cxnSp>
        <p:nvCxnSpPr>
          <p:cNvPr id="353" name="Google Shape;353;p26"/>
          <p:cNvCxnSpPr/>
          <p:nvPr/>
        </p:nvCxnSpPr>
        <p:spPr>
          <a:xfrm rot="-9591">
            <a:off x="8943632" y="2018902"/>
            <a:ext cx="10242251" cy="0"/>
          </a:xfrm>
          <a:prstGeom prst="straightConnector1">
            <a:avLst/>
          </a:prstGeom>
          <a:noFill/>
          <a:ln w="57150" cap="flat" cmpd="sng">
            <a:solidFill>
              <a:srgbClr val="41B8D5"/>
            </a:solidFill>
            <a:prstDash val="solid"/>
            <a:round/>
            <a:headEnd type="none" w="sm" len="sm"/>
            <a:tailEnd type="none" w="sm" len="sm"/>
          </a:ln>
        </p:spPr>
      </p:cxnSp>
      <p:pic>
        <p:nvPicPr>
          <p:cNvPr id="3" name="Picture 2">
            <a:extLst>
              <a:ext uri="{FF2B5EF4-FFF2-40B4-BE49-F238E27FC236}">
                <a16:creationId xmlns:a16="http://schemas.microsoft.com/office/drawing/2014/main" id="{5F9A9F06-DF6F-C58D-0B0B-71ACDE9CA847}"/>
              </a:ext>
            </a:extLst>
          </p:cNvPr>
          <p:cNvPicPr>
            <a:picLocks noChangeAspect="1"/>
          </p:cNvPicPr>
          <p:nvPr/>
        </p:nvPicPr>
        <p:blipFill>
          <a:blip r:embed="rId5"/>
          <a:stretch>
            <a:fillRect/>
          </a:stretch>
        </p:blipFill>
        <p:spPr>
          <a:xfrm>
            <a:off x="8171089" y="2249048"/>
            <a:ext cx="8565696" cy="578890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0"/>
                                        </p:tgtEl>
                                        <p:attrNameLst>
                                          <p:attrName>style.visibility</p:attrName>
                                        </p:attrNameLst>
                                      </p:cBhvr>
                                      <p:to>
                                        <p:strVal val="visible"/>
                                      </p:to>
                                    </p:set>
                                    <p:animEffect transition="in" filter="fade">
                                      <p:cBhvr>
                                        <p:cTn id="7" dur="500"/>
                                        <p:tgtEl>
                                          <p:spTgt spid="3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357"/>
        <p:cNvGrpSpPr/>
        <p:nvPr/>
      </p:nvGrpSpPr>
      <p:grpSpPr>
        <a:xfrm>
          <a:off x="0" y="0"/>
          <a:ext cx="0" cy="0"/>
          <a:chOff x="0" y="0"/>
          <a:chExt cx="0" cy="0"/>
        </a:xfrm>
      </p:grpSpPr>
      <p:sp>
        <p:nvSpPr>
          <p:cNvPr id="359" name="Google Shape;359;p27"/>
          <p:cNvSpPr txBox="1"/>
          <p:nvPr/>
        </p:nvSpPr>
        <p:spPr>
          <a:xfrm>
            <a:off x="1028700" y="1019175"/>
            <a:ext cx="7730100" cy="258532"/>
          </a:xfrm>
          <a:prstGeom prst="rect">
            <a:avLst/>
          </a:prstGeom>
          <a:noFill/>
          <a:ln>
            <a:noFill/>
          </a:ln>
          <a:effectLst>
            <a:outerShdw blurRad="828675" dist="1905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20000"/>
              </a:lnSpc>
              <a:spcBef>
                <a:spcPts val="0"/>
              </a:spcBef>
              <a:spcAft>
                <a:spcPts val="0"/>
              </a:spcAft>
              <a:buNone/>
            </a:pPr>
            <a:endParaRPr dirty="0"/>
          </a:p>
        </p:txBody>
      </p:sp>
      <p:sp>
        <p:nvSpPr>
          <p:cNvPr id="361" name="Google Shape;361;p27"/>
          <p:cNvSpPr txBox="1"/>
          <p:nvPr/>
        </p:nvSpPr>
        <p:spPr>
          <a:xfrm>
            <a:off x="406333" y="1019175"/>
            <a:ext cx="8737667" cy="1378839"/>
          </a:xfrm>
          <a:prstGeom prst="rect">
            <a:avLst/>
          </a:prstGeom>
          <a:noFill/>
          <a:ln>
            <a:noFill/>
          </a:ln>
        </p:spPr>
        <p:txBody>
          <a:bodyPr spcFirstLastPara="1" wrap="square" lIns="0" tIns="0" rIns="0" bIns="0" anchor="t" anchorCtr="0">
            <a:spAutoFit/>
          </a:bodyPr>
          <a:lstStyle/>
          <a:p>
            <a:pPr>
              <a:lnSpc>
                <a:spcPct val="139958"/>
              </a:lnSpc>
            </a:pPr>
            <a:r>
              <a:rPr lang="en-US" sz="3200" b="1" i="0" u="none" strike="noStrike" cap="none" dirty="0">
                <a:solidFill>
                  <a:srgbClr val="60B3DD"/>
                </a:solidFill>
                <a:latin typeface="Montserrat"/>
                <a:ea typeface="Montserrat"/>
                <a:cs typeface="Montserrat"/>
                <a:sym typeface="Montserrat"/>
              </a:rPr>
              <a:t>2- user can write to the file he wants to</a:t>
            </a:r>
            <a:endParaRPr lang="en-US" sz="3200" dirty="0"/>
          </a:p>
          <a:p>
            <a:pPr marL="0" marR="0" lvl="0" indent="0" algn="l" rtl="0">
              <a:lnSpc>
                <a:spcPct val="139958"/>
              </a:lnSpc>
              <a:spcBef>
                <a:spcPts val="0"/>
              </a:spcBef>
              <a:spcAft>
                <a:spcPts val="0"/>
              </a:spcAft>
              <a:buNone/>
            </a:pPr>
            <a:endParaRPr sz="3200" dirty="0"/>
          </a:p>
        </p:txBody>
      </p:sp>
      <p:grpSp>
        <p:nvGrpSpPr>
          <p:cNvPr id="362" name="Google Shape;362;p27"/>
          <p:cNvGrpSpPr/>
          <p:nvPr/>
        </p:nvGrpSpPr>
        <p:grpSpPr>
          <a:xfrm>
            <a:off x="9407343" y="380801"/>
            <a:ext cx="395370" cy="397142"/>
            <a:chOff x="1813" y="0"/>
            <a:chExt cx="809173" cy="812800"/>
          </a:xfrm>
        </p:grpSpPr>
        <p:sp>
          <p:nvSpPr>
            <p:cNvPr id="363" name="Google Shape;363;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65" name="Google Shape;365;p27"/>
          <p:cNvGrpSpPr/>
          <p:nvPr/>
        </p:nvGrpSpPr>
        <p:grpSpPr>
          <a:xfrm>
            <a:off x="10109203" y="380801"/>
            <a:ext cx="395370" cy="397142"/>
            <a:chOff x="1813" y="0"/>
            <a:chExt cx="809173" cy="812800"/>
          </a:xfrm>
        </p:grpSpPr>
        <p:sp>
          <p:nvSpPr>
            <p:cNvPr id="366" name="Google Shape;366;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B8D5"/>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68" name="Google Shape;368;p27"/>
          <p:cNvGrpSpPr/>
          <p:nvPr/>
        </p:nvGrpSpPr>
        <p:grpSpPr>
          <a:xfrm>
            <a:off x="10811063" y="380801"/>
            <a:ext cx="395370" cy="397142"/>
            <a:chOff x="1813" y="0"/>
            <a:chExt cx="809173" cy="812800"/>
          </a:xfrm>
        </p:grpSpPr>
        <p:sp>
          <p:nvSpPr>
            <p:cNvPr id="369" name="Google Shape;369;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1" name="Google Shape;371;p27"/>
          <p:cNvGrpSpPr/>
          <p:nvPr/>
        </p:nvGrpSpPr>
        <p:grpSpPr>
          <a:xfrm>
            <a:off x="16089807" y="9567947"/>
            <a:ext cx="395370" cy="397142"/>
            <a:chOff x="1813" y="0"/>
            <a:chExt cx="809173" cy="812800"/>
          </a:xfrm>
        </p:grpSpPr>
        <p:sp>
          <p:nvSpPr>
            <p:cNvPr id="372" name="Google Shape;372;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4" name="Google Shape;374;p27"/>
          <p:cNvGrpSpPr/>
          <p:nvPr/>
        </p:nvGrpSpPr>
        <p:grpSpPr>
          <a:xfrm>
            <a:off x="16791667" y="9567947"/>
            <a:ext cx="395370" cy="397142"/>
            <a:chOff x="1813" y="0"/>
            <a:chExt cx="809173" cy="812800"/>
          </a:xfrm>
        </p:grpSpPr>
        <p:sp>
          <p:nvSpPr>
            <p:cNvPr id="375" name="Google Shape;375;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1B8D5"/>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377" name="Google Shape;377;p27"/>
          <p:cNvGrpSpPr/>
          <p:nvPr/>
        </p:nvGrpSpPr>
        <p:grpSpPr>
          <a:xfrm>
            <a:off x="17493527" y="9567947"/>
            <a:ext cx="395370" cy="397142"/>
            <a:chOff x="1813" y="0"/>
            <a:chExt cx="809173" cy="812800"/>
          </a:xfrm>
        </p:grpSpPr>
        <p:sp>
          <p:nvSpPr>
            <p:cNvPr id="378" name="Google Shape;378;p27"/>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7" name="Picture 6">
            <a:extLst>
              <a:ext uri="{FF2B5EF4-FFF2-40B4-BE49-F238E27FC236}">
                <a16:creationId xmlns:a16="http://schemas.microsoft.com/office/drawing/2014/main" id="{A13D7606-5EC1-868F-F0D9-13E25117A152}"/>
              </a:ext>
            </a:extLst>
          </p:cNvPr>
          <p:cNvPicPr>
            <a:picLocks noChangeAspect="1"/>
          </p:cNvPicPr>
          <p:nvPr/>
        </p:nvPicPr>
        <p:blipFill>
          <a:blip r:embed="rId3"/>
          <a:stretch>
            <a:fillRect/>
          </a:stretch>
        </p:blipFill>
        <p:spPr>
          <a:xfrm>
            <a:off x="12207216" y="1057519"/>
            <a:ext cx="4943475" cy="2638425"/>
          </a:xfrm>
          <a:prstGeom prst="rect">
            <a:avLst/>
          </a:prstGeom>
        </p:spPr>
      </p:pic>
      <p:pic>
        <p:nvPicPr>
          <p:cNvPr id="9" name="Picture 8">
            <a:extLst>
              <a:ext uri="{FF2B5EF4-FFF2-40B4-BE49-F238E27FC236}">
                <a16:creationId xmlns:a16="http://schemas.microsoft.com/office/drawing/2014/main" id="{274719E4-D82F-F1D7-FEF9-1160A277884B}"/>
              </a:ext>
            </a:extLst>
          </p:cNvPr>
          <p:cNvPicPr>
            <a:picLocks noChangeAspect="1"/>
          </p:cNvPicPr>
          <p:nvPr/>
        </p:nvPicPr>
        <p:blipFill>
          <a:blip r:embed="rId4"/>
          <a:stretch>
            <a:fillRect/>
          </a:stretch>
        </p:blipFill>
        <p:spPr>
          <a:xfrm>
            <a:off x="5424255" y="4282983"/>
            <a:ext cx="12192000" cy="4733925"/>
          </a:xfrm>
          <a:prstGeom prst="rect">
            <a:avLst/>
          </a:prstGeom>
        </p:spPr>
      </p:pic>
      <p:sp>
        <p:nvSpPr>
          <p:cNvPr id="10" name="TextBox 9">
            <a:extLst>
              <a:ext uri="{FF2B5EF4-FFF2-40B4-BE49-F238E27FC236}">
                <a16:creationId xmlns:a16="http://schemas.microsoft.com/office/drawing/2014/main" id="{F66AA833-2798-2B4B-F8EF-A0E1D03EC3D2}"/>
              </a:ext>
            </a:extLst>
          </p:cNvPr>
          <p:cNvSpPr txBox="1"/>
          <p:nvPr/>
        </p:nvSpPr>
        <p:spPr>
          <a:xfrm>
            <a:off x="620486" y="2376731"/>
            <a:ext cx="3771900" cy="4401205"/>
          </a:xfrm>
          <a:prstGeom prst="rect">
            <a:avLst/>
          </a:prstGeom>
          <a:noFill/>
        </p:spPr>
        <p:txBody>
          <a:bodyPr wrap="square" rtlCol="0">
            <a:spAutoFit/>
          </a:bodyPr>
          <a:lstStyle/>
          <a:p>
            <a:r>
              <a:rPr lang="en-US" sz="4000" dirty="0">
                <a:solidFill>
                  <a:schemeClr val="bg1"/>
                </a:solidFill>
              </a:rPr>
              <a:t>Here user is opting for writing in the file and it also has been done accurately by the program</a:t>
            </a:r>
            <a:endParaRPr lang="en-PK" sz="4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59"/>
                                        </p:tgtEl>
                                        <p:attrNameLst>
                                          <p:attrName>style.visibility</p:attrName>
                                        </p:attrNameLst>
                                      </p:cBhvr>
                                      <p:to>
                                        <p:strVal val="visible"/>
                                      </p:to>
                                    </p:set>
                                    <p:animEffect transition="in" filter="fade">
                                      <p:cBhvr>
                                        <p:cTn id="7" dur="500"/>
                                        <p:tgtEl>
                                          <p:spTgt spid="3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pic>
        <p:nvPicPr>
          <p:cNvPr id="770" name="Google Shape;770;p42"/>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771" name="Google Shape;771;p42"/>
          <p:cNvSpPr txBox="1"/>
          <p:nvPr/>
        </p:nvSpPr>
        <p:spPr>
          <a:xfrm>
            <a:off x="5618824" y="3843195"/>
            <a:ext cx="7135200" cy="1847100"/>
          </a:xfrm>
          <a:prstGeom prst="rect">
            <a:avLst/>
          </a:prstGeom>
          <a:noFill/>
          <a:ln>
            <a:noFill/>
          </a:ln>
          <a:effectLst>
            <a:outerShdw blurRad="828675" dist="19050" dir="1020000" algn="bl" rotWithShape="0">
              <a:srgbClr val="6CE5E8">
                <a:alpha val="94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a:solidFill>
                  <a:schemeClr val="lt1"/>
                </a:solidFill>
                <a:latin typeface="Teko Medium"/>
                <a:ea typeface="Teko Medium"/>
                <a:cs typeface="Teko Medium"/>
                <a:sym typeface="Teko Medium"/>
              </a:rPr>
              <a:t>THANK YOU!</a:t>
            </a:r>
            <a:endParaRPr/>
          </a:p>
        </p:txBody>
      </p:sp>
      <p:cxnSp>
        <p:nvCxnSpPr>
          <p:cNvPr id="773" name="Google Shape;773;p42"/>
          <p:cNvCxnSpPr/>
          <p:nvPr/>
        </p:nvCxnSpPr>
        <p:spPr>
          <a:xfrm rot="-5412670">
            <a:off x="5334377" y="-1359699"/>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4" name="Google Shape;774;p42"/>
          <p:cNvCxnSpPr/>
          <p:nvPr/>
        </p:nvCxnSpPr>
        <p:spPr>
          <a:xfrm rot="-5412670">
            <a:off x="5376837" y="11596567"/>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5" name="Google Shape;775;p42"/>
          <p:cNvCxnSpPr/>
          <p:nvPr/>
        </p:nvCxnSpPr>
        <p:spPr>
          <a:xfrm>
            <a:off x="-2738463" y="4681395"/>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6" name="Google Shape;776;p42"/>
          <p:cNvCxnSpPr/>
          <p:nvPr/>
        </p:nvCxnSpPr>
        <p:spPr>
          <a:xfrm>
            <a:off x="13492137" y="4624245"/>
            <a:ext cx="7534326" cy="0"/>
          </a:xfrm>
          <a:prstGeom prst="straightConnector1">
            <a:avLst/>
          </a:prstGeom>
          <a:noFill/>
          <a:ln w="57150" cap="flat" cmpd="sng">
            <a:solidFill>
              <a:srgbClr val="41B8D5"/>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71"/>
                                        </p:tgtEl>
                                        <p:attrNameLst>
                                          <p:attrName>style.visibility</p:attrName>
                                        </p:attrNameLst>
                                      </p:cBhvr>
                                      <p:to>
                                        <p:strVal val="visible"/>
                                      </p:to>
                                    </p:set>
                                    <p:animEffect transition="in" filter="fade">
                                      <p:cBhvr>
                                        <p:cTn id="7" dur="500"/>
                                        <p:tgtEl>
                                          <p:spTgt spid="7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15"/>
          <p:cNvPicPr preferRelativeResize="0"/>
          <p:nvPr/>
        </p:nvPicPr>
        <p:blipFill rotWithShape="1">
          <a:blip r:embed="rId3">
            <a:alphaModFix/>
          </a:blip>
          <a:srcRect t="7825" b="7824"/>
          <a:stretch/>
        </p:blipFill>
        <p:spPr>
          <a:xfrm>
            <a:off x="0" y="0"/>
            <a:ext cx="18288000" cy="10287000"/>
          </a:xfrm>
          <a:prstGeom prst="rect">
            <a:avLst/>
          </a:prstGeom>
          <a:noFill/>
          <a:ln>
            <a:noFill/>
          </a:ln>
        </p:spPr>
      </p:pic>
      <p:pic>
        <p:nvPicPr>
          <p:cNvPr id="142" name="Google Shape;142;p15"/>
          <p:cNvPicPr preferRelativeResize="0"/>
          <p:nvPr/>
        </p:nvPicPr>
        <p:blipFill rotWithShape="1">
          <a:blip r:embed="rId4">
            <a:alphaModFix amt="80000"/>
          </a:blip>
          <a:srcRect/>
          <a:stretch/>
        </p:blipFill>
        <p:spPr>
          <a:xfrm>
            <a:off x="-2032729" y="-189614"/>
            <a:ext cx="9139285" cy="10084728"/>
          </a:xfrm>
          <a:prstGeom prst="rect">
            <a:avLst/>
          </a:prstGeom>
          <a:noFill/>
          <a:ln>
            <a:noFill/>
          </a:ln>
        </p:spPr>
      </p:pic>
      <p:sp>
        <p:nvSpPr>
          <p:cNvPr id="143" name="Google Shape;143;p15"/>
          <p:cNvSpPr txBox="1"/>
          <p:nvPr/>
        </p:nvSpPr>
        <p:spPr>
          <a:xfrm>
            <a:off x="9637800" y="3109736"/>
            <a:ext cx="4065057" cy="908197"/>
          </a:xfrm>
          <a:prstGeom prst="rect">
            <a:avLst/>
          </a:prstGeom>
          <a:noFill/>
          <a:ln>
            <a:noFill/>
          </a:ln>
        </p:spPr>
        <p:txBody>
          <a:bodyPr spcFirstLastPara="1" wrap="square" lIns="0" tIns="0" rIns="0" bIns="0" anchor="t" anchorCtr="0">
            <a:spAutoFit/>
          </a:bodyPr>
          <a:lstStyle/>
          <a:p>
            <a:pPr marL="0" marR="0" lvl="0" indent="0" algn="r" rtl="0">
              <a:lnSpc>
                <a:spcPct val="119987"/>
              </a:lnSpc>
              <a:spcBef>
                <a:spcPts val="0"/>
              </a:spcBef>
              <a:spcAft>
                <a:spcPts val="0"/>
              </a:spcAft>
              <a:buNone/>
            </a:pPr>
            <a:r>
              <a:rPr lang="en-US" sz="4918" b="1" i="0" u="none" strike="noStrike" cap="none" dirty="0">
                <a:solidFill>
                  <a:srgbClr val="60B3DD"/>
                </a:solidFill>
                <a:latin typeface="Teko"/>
                <a:ea typeface="Teko"/>
                <a:cs typeface="Teko"/>
                <a:sym typeface="Teko"/>
              </a:rPr>
              <a:t>Malika </a:t>
            </a:r>
            <a:r>
              <a:rPr lang="en-US" sz="4918" b="1" i="0" u="none" strike="noStrike" cap="none" dirty="0" err="1">
                <a:solidFill>
                  <a:srgbClr val="60B3DD"/>
                </a:solidFill>
                <a:latin typeface="Teko"/>
                <a:ea typeface="Teko"/>
                <a:cs typeface="Teko"/>
                <a:sym typeface="Teko"/>
              </a:rPr>
              <a:t>Shoukat</a:t>
            </a:r>
            <a:endParaRPr dirty="0"/>
          </a:p>
        </p:txBody>
      </p:sp>
      <p:sp>
        <p:nvSpPr>
          <p:cNvPr id="145" name="Google Shape;145;p15"/>
          <p:cNvSpPr txBox="1"/>
          <p:nvPr/>
        </p:nvSpPr>
        <p:spPr>
          <a:xfrm>
            <a:off x="9657907" y="2201539"/>
            <a:ext cx="4065057" cy="908197"/>
          </a:xfrm>
          <a:prstGeom prst="rect">
            <a:avLst/>
          </a:prstGeom>
          <a:noFill/>
          <a:ln>
            <a:noFill/>
          </a:ln>
        </p:spPr>
        <p:txBody>
          <a:bodyPr spcFirstLastPara="1" wrap="square" lIns="0" tIns="0" rIns="0" bIns="0" anchor="t" anchorCtr="0">
            <a:spAutoFit/>
          </a:bodyPr>
          <a:lstStyle/>
          <a:p>
            <a:pPr marL="0" marR="0" lvl="0" indent="0" algn="r" rtl="0">
              <a:lnSpc>
                <a:spcPct val="119987"/>
              </a:lnSpc>
              <a:spcBef>
                <a:spcPts val="0"/>
              </a:spcBef>
              <a:spcAft>
                <a:spcPts val="0"/>
              </a:spcAft>
              <a:buNone/>
            </a:pPr>
            <a:r>
              <a:rPr lang="en-US" sz="4918" b="1" i="0" u="none" strike="noStrike" cap="none" dirty="0">
                <a:solidFill>
                  <a:srgbClr val="60B3DD"/>
                </a:solidFill>
                <a:latin typeface="Teko"/>
                <a:ea typeface="Teko"/>
                <a:cs typeface="Teko"/>
                <a:sym typeface="Teko"/>
              </a:rPr>
              <a:t>Anoosha Imran</a:t>
            </a:r>
            <a:endParaRPr dirty="0"/>
          </a:p>
        </p:txBody>
      </p:sp>
      <p:sp>
        <p:nvSpPr>
          <p:cNvPr id="147" name="Google Shape;147;p15"/>
          <p:cNvSpPr txBox="1"/>
          <p:nvPr/>
        </p:nvSpPr>
        <p:spPr>
          <a:xfrm>
            <a:off x="8588911" y="4907190"/>
            <a:ext cx="4665585" cy="908197"/>
          </a:xfrm>
          <a:prstGeom prst="rect">
            <a:avLst/>
          </a:prstGeom>
          <a:noFill/>
          <a:ln>
            <a:noFill/>
          </a:ln>
        </p:spPr>
        <p:txBody>
          <a:bodyPr spcFirstLastPara="1" wrap="square" lIns="0" tIns="0" rIns="0" bIns="0" anchor="t" anchorCtr="0">
            <a:spAutoFit/>
          </a:bodyPr>
          <a:lstStyle/>
          <a:p>
            <a:pPr marL="0" marR="0" lvl="0" indent="0" algn="r" rtl="0">
              <a:lnSpc>
                <a:spcPct val="119987"/>
              </a:lnSpc>
              <a:spcBef>
                <a:spcPts val="0"/>
              </a:spcBef>
              <a:spcAft>
                <a:spcPts val="0"/>
              </a:spcAft>
              <a:buNone/>
            </a:pPr>
            <a:r>
              <a:rPr lang="en-US" sz="4918" b="1" i="0" u="none" strike="noStrike" cap="none" dirty="0">
                <a:solidFill>
                  <a:srgbClr val="60B3DD"/>
                </a:solidFill>
                <a:latin typeface="Teko"/>
                <a:ea typeface="Teko"/>
                <a:cs typeface="Teko"/>
                <a:sym typeface="Teko"/>
              </a:rPr>
              <a:t>Zarafshan</a:t>
            </a:r>
            <a:endParaRPr dirty="0"/>
          </a:p>
        </p:txBody>
      </p:sp>
      <p:sp>
        <p:nvSpPr>
          <p:cNvPr id="149" name="Google Shape;149;p15"/>
          <p:cNvSpPr txBox="1"/>
          <p:nvPr/>
        </p:nvSpPr>
        <p:spPr>
          <a:xfrm>
            <a:off x="9657907" y="404894"/>
            <a:ext cx="5268600" cy="1846659"/>
          </a:xfrm>
          <a:prstGeom prst="rect">
            <a:avLst/>
          </a:prstGeom>
          <a:noFill/>
          <a:ln>
            <a:noFill/>
          </a:ln>
          <a:effectLst>
            <a:outerShdw blurRad="828675" dist="9525" dir="1560000" algn="bl" rotWithShape="0">
              <a:srgbClr val="6CE5E8">
                <a:alpha val="95000"/>
              </a:srgbClr>
            </a:outerShdw>
          </a:effectLst>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12000" b="0" i="0" u="none" strike="noStrike" cap="none" dirty="0">
                <a:solidFill>
                  <a:schemeClr val="lt1"/>
                </a:solidFill>
                <a:latin typeface="Teko Medium"/>
                <a:ea typeface="Teko Medium"/>
                <a:cs typeface="Teko Medium"/>
                <a:sym typeface="Teko Medium"/>
              </a:rPr>
              <a:t>Members</a:t>
            </a:r>
            <a:endParaRPr dirty="0"/>
          </a:p>
        </p:txBody>
      </p:sp>
      <p:sp>
        <p:nvSpPr>
          <p:cNvPr id="150" name="Google Shape;150;p15"/>
          <p:cNvSpPr/>
          <p:nvPr/>
        </p:nvSpPr>
        <p:spPr>
          <a:xfrm>
            <a:off x="9051634" y="4681835"/>
            <a:ext cx="184731" cy="92333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5400" b="0" i="0" u="none" strike="noStrike" cap="none">
              <a:solidFill>
                <a:schemeClr val="accent1"/>
              </a:solidFill>
              <a:latin typeface="Calibri"/>
              <a:ea typeface="Calibri"/>
              <a:cs typeface="Calibri"/>
              <a:sym typeface="Calibri"/>
            </a:endParaRPr>
          </a:p>
        </p:txBody>
      </p:sp>
      <p:sp>
        <p:nvSpPr>
          <p:cNvPr id="4" name="Google Shape;147;p15">
            <a:extLst>
              <a:ext uri="{FF2B5EF4-FFF2-40B4-BE49-F238E27FC236}">
                <a16:creationId xmlns:a16="http://schemas.microsoft.com/office/drawing/2014/main" id="{720768BB-91FA-CAC9-9CDC-523A9B441852}"/>
              </a:ext>
            </a:extLst>
          </p:cNvPr>
          <p:cNvSpPr txBox="1"/>
          <p:nvPr/>
        </p:nvSpPr>
        <p:spPr>
          <a:xfrm>
            <a:off x="8220993" y="4088358"/>
            <a:ext cx="4665585" cy="908197"/>
          </a:xfrm>
          <a:prstGeom prst="rect">
            <a:avLst/>
          </a:prstGeom>
          <a:noFill/>
          <a:ln>
            <a:noFill/>
          </a:ln>
        </p:spPr>
        <p:txBody>
          <a:bodyPr spcFirstLastPara="1" wrap="square" lIns="0" tIns="0" rIns="0" bIns="0" anchor="t" anchorCtr="0">
            <a:spAutoFit/>
          </a:bodyPr>
          <a:lstStyle/>
          <a:p>
            <a:pPr marL="0" marR="0" lvl="0" indent="0" algn="r" rtl="0">
              <a:lnSpc>
                <a:spcPct val="119987"/>
              </a:lnSpc>
              <a:spcBef>
                <a:spcPts val="0"/>
              </a:spcBef>
              <a:spcAft>
                <a:spcPts val="0"/>
              </a:spcAft>
              <a:buNone/>
            </a:pPr>
            <a:r>
              <a:rPr lang="en-US" sz="4918" b="1" i="0" u="none" strike="noStrike" cap="none" dirty="0">
                <a:solidFill>
                  <a:srgbClr val="60B3DD"/>
                </a:solidFill>
                <a:latin typeface="Teko"/>
                <a:ea typeface="Teko"/>
                <a:cs typeface="Teko"/>
                <a:sym typeface="Teko"/>
              </a:rPr>
              <a:t>Ayesha</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fade">
                                      <p:cBhvr>
                                        <p:cTn id="7"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16"/>
          <p:cNvPicPr preferRelativeResize="0"/>
          <p:nvPr/>
        </p:nvPicPr>
        <p:blipFill rotWithShape="1">
          <a:blip r:embed="rId3">
            <a:alphaModFix/>
          </a:blip>
          <a:srcRect l="12478" t="26153"/>
          <a:stretch/>
        </p:blipFill>
        <p:spPr>
          <a:xfrm>
            <a:off x="-1943100" y="-587829"/>
            <a:ext cx="20210575" cy="10874829"/>
          </a:xfrm>
          <a:prstGeom prst="rect">
            <a:avLst/>
          </a:prstGeom>
          <a:noFill/>
          <a:ln>
            <a:noFill/>
          </a:ln>
        </p:spPr>
      </p:pic>
      <p:pic>
        <p:nvPicPr>
          <p:cNvPr id="156" name="Google Shape;156;p16"/>
          <p:cNvPicPr preferRelativeResize="0"/>
          <p:nvPr/>
        </p:nvPicPr>
        <p:blipFill rotWithShape="1">
          <a:blip r:embed="rId4">
            <a:alphaModFix amt="41000"/>
          </a:blip>
          <a:srcRect r="50000"/>
          <a:stretch/>
        </p:blipFill>
        <p:spPr>
          <a:xfrm flipH="1">
            <a:off x="11036246" y="-3189514"/>
            <a:ext cx="11007113" cy="14825195"/>
          </a:xfrm>
          <a:prstGeom prst="rect">
            <a:avLst/>
          </a:prstGeom>
          <a:noFill/>
          <a:ln>
            <a:noFill/>
          </a:ln>
        </p:spPr>
      </p:pic>
      <p:sp>
        <p:nvSpPr>
          <p:cNvPr id="157" name="Google Shape;157;p16"/>
          <p:cNvSpPr txBox="1"/>
          <p:nvPr/>
        </p:nvSpPr>
        <p:spPr>
          <a:xfrm>
            <a:off x="115956" y="2363893"/>
            <a:ext cx="8354376" cy="2779607"/>
          </a:xfrm>
          <a:prstGeom prst="rect">
            <a:avLst/>
          </a:prstGeom>
          <a:noFill/>
          <a:ln>
            <a:noFill/>
          </a:ln>
          <a:effectLst>
            <a:outerShdw blurRad="828675" dist="19050" dir="480000" algn="bl" rotWithShape="0">
              <a:srgbClr val="6CE5E8">
                <a:alpha val="95000"/>
              </a:srgbClr>
            </a:outerShdw>
          </a:effectLst>
        </p:spPr>
        <p:txBody>
          <a:bodyPr spcFirstLastPara="1" wrap="square" lIns="0" tIns="0" rIns="0" bIns="0" anchor="t" anchorCtr="0">
            <a:spAutoFit/>
          </a:bodyPr>
          <a:lstStyle/>
          <a:p>
            <a:pPr marL="0" marR="0" lvl="0" indent="0" algn="r" rtl="0">
              <a:lnSpc>
                <a:spcPct val="120003"/>
              </a:lnSpc>
              <a:spcBef>
                <a:spcPts val="0"/>
              </a:spcBef>
              <a:spcAft>
                <a:spcPts val="0"/>
              </a:spcAft>
              <a:buNone/>
            </a:pPr>
            <a:r>
              <a:rPr lang="en-US" sz="15052" b="0" i="0" u="none" strike="noStrike" cap="none" dirty="0">
                <a:solidFill>
                  <a:schemeClr val="lt1"/>
                </a:solidFill>
                <a:latin typeface="Teko Medium"/>
                <a:ea typeface="Teko Medium"/>
                <a:cs typeface="Teko Medium"/>
                <a:sym typeface="Teko Medium"/>
              </a:rPr>
              <a:t>Introduction</a:t>
            </a:r>
            <a:endParaRPr dirty="0"/>
          </a:p>
        </p:txBody>
      </p:sp>
      <p:cxnSp>
        <p:nvCxnSpPr>
          <p:cNvPr id="158" name="Google Shape;158;p16"/>
          <p:cNvCxnSpPr/>
          <p:nvPr/>
        </p:nvCxnSpPr>
        <p:spPr>
          <a:xfrm rot="-9591">
            <a:off x="-20" y="4769821"/>
            <a:ext cx="10242251" cy="0"/>
          </a:xfrm>
          <a:prstGeom prst="straightConnector1">
            <a:avLst/>
          </a:prstGeom>
          <a:noFill/>
          <a:ln w="57150" cap="flat" cmpd="sng">
            <a:solidFill>
              <a:srgbClr val="41B8D5"/>
            </a:solidFill>
            <a:prstDash val="solid"/>
            <a:round/>
            <a:headEnd type="none" w="sm" len="sm"/>
            <a:tailEnd type="none" w="sm" len="sm"/>
          </a:ln>
        </p:spPr>
      </p:cxnSp>
      <p:sp>
        <p:nvSpPr>
          <p:cNvPr id="159" name="Google Shape;159;p16"/>
          <p:cNvSpPr txBox="1"/>
          <p:nvPr/>
        </p:nvSpPr>
        <p:spPr>
          <a:xfrm>
            <a:off x="728720" y="5502892"/>
            <a:ext cx="11044180" cy="4425827"/>
          </a:xfrm>
          <a:prstGeom prst="rect">
            <a:avLst/>
          </a:prstGeom>
          <a:noFill/>
          <a:ln>
            <a:noFill/>
          </a:ln>
        </p:spPr>
        <p:txBody>
          <a:bodyPr spcFirstLastPara="1" wrap="square" lIns="0" tIns="0" rIns="0" bIns="0" anchor="t" anchorCtr="0">
            <a:spAutoFit/>
          </a:bodyPr>
          <a:lstStyle/>
          <a:p>
            <a:pPr>
              <a:lnSpc>
                <a:spcPct val="115000"/>
              </a:lnSpc>
              <a:spcAft>
                <a:spcPts val="1200"/>
              </a:spcAft>
            </a:pPr>
            <a:r>
              <a:rPr lang="en-PK" sz="2800" b="1"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The program is a modified variant of MS-PAINT giving the user a list of options to choose from.</a:t>
            </a:r>
            <a:endParaRPr lang="en-PK" sz="2800" kern="1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200"/>
              </a:spcAft>
            </a:pPr>
            <a:r>
              <a:rPr lang="en-PK" sz="2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It has the ability to allow user to draw shapes of different </a:t>
            </a:r>
            <a:r>
              <a:rPr lang="en-PK" sz="2800" kern="100"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types.Not</a:t>
            </a:r>
            <a:r>
              <a:rPr lang="en-PK" sz="2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only that, it can lead you to a horizon of drawing shapes and patterns of your very own choice if you </a:t>
            </a:r>
            <a:r>
              <a:rPr lang="en-PK" sz="2800" kern="100" dirty="0" err="1">
                <a:solidFill>
                  <a:schemeClr val="bg1"/>
                </a:solidFill>
                <a:effectLst/>
                <a:latin typeface="Calibri" panose="020F0502020204030204" pitchFamily="34" charset="0"/>
                <a:ea typeface="Calibri" panose="020F0502020204030204" pitchFamily="34" charset="0"/>
                <a:cs typeface="Calibri" panose="020F0502020204030204" pitchFamily="34" charset="0"/>
              </a:rPr>
              <a:t>donot</a:t>
            </a:r>
            <a:r>
              <a:rPr lang="en-PK" sz="2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want to print the already available shapes.</a:t>
            </a:r>
            <a:endParaRPr lang="en-PK" sz="2800" kern="1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15000"/>
              </a:lnSpc>
              <a:spcAft>
                <a:spcPts val="1200"/>
              </a:spcAft>
            </a:pPr>
            <a:r>
              <a:rPr lang="en-PK" sz="2800" kern="100" dirty="0">
                <a:solidFill>
                  <a:schemeClr val="bg1"/>
                </a:solidFill>
                <a:effectLst/>
                <a:latin typeface="Calibri" panose="020F0502020204030204" pitchFamily="34" charset="0"/>
                <a:ea typeface="Calibri" panose="020F0502020204030204" pitchFamily="34" charset="0"/>
                <a:cs typeface="Calibri" panose="020F0502020204030204" pitchFamily="34" charset="0"/>
              </a:rPr>
              <a:t>        having said that, all the shapes can be saved and printed in the choice of file you want to them to and can add anything to them or even replace them in the files they are saved, the way you would like.</a:t>
            </a:r>
            <a:endParaRPr lang="en-PK" sz="2800" kern="100" dirty="0">
              <a:solidFill>
                <a:schemeClr val="bg1"/>
              </a:solidFill>
              <a:effectLst/>
              <a:latin typeface="Calibri" panose="020F0502020204030204" pitchFamily="34" charset="0"/>
              <a:ea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7"/>
                                        </p:tgtEl>
                                        <p:attrNameLst>
                                          <p:attrName>style.visibility</p:attrName>
                                        </p:attrNameLst>
                                      </p:cBhvr>
                                      <p:to>
                                        <p:strVal val="visible"/>
                                      </p:to>
                                    </p:set>
                                    <p:animEffect transition="in" filter="fade">
                                      <p:cBhvr>
                                        <p:cTn id="7" dur="500"/>
                                        <p:tgtEl>
                                          <p:spTgt spid="1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pic>
        <p:nvPicPr>
          <p:cNvPr id="141" name="Google Shape;141;p15"/>
          <p:cNvPicPr preferRelativeResize="0"/>
          <p:nvPr/>
        </p:nvPicPr>
        <p:blipFill rotWithShape="1">
          <a:blip r:embed="rId3">
            <a:alphaModFix/>
          </a:blip>
          <a:srcRect t="7825" b="7824"/>
          <a:stretch/>
        </p:blipFill>
        <p:spPr>
          <a:xfrm>
            <a:off x="0" y="0"/>
            <a:ext cx="18288000" cy="10287000"/>
          </a:xfrm>
          <a:prstGeom prst="rect">
            <a:avLst/>
          </a:prstGeom>
          <a:noFill/>
          <a:ln>
            <a:noFill/>
          </a:ln>
        </p:spPr>
      </p:pic>
      <p:pic>
        <p:nvPicPr>
          <p:cNvPr id="142" name="Google Shape;142;p15"/>
          <p:cNvPicPr preferRelativeResize="0"/>
          <p:nvPr/>
        </p:nvPicPr>
        <p:blipFill rotWithShape="1">
          <a:blip r:embed="rId4">
            <a:alphaModFix amt="80000"/>
          </a:blip>
          <a:srcRect/>
          <a:stretch/>
        </p:blipFill>
        <p:spPr>
          <a:xfrm>
            <a:off x="-2032729" y="-189614"/>
            <a:ext cx="9139285" cy="10084728"/>
          </a:xfrm>
          <a:prstGeom prst="rect">
            <a:avLst/>
          </a:prstGeom>
          <a:noFill/>
          <a:ln>
            <a:noFill/>
          </a:ln>
        </p:spPr>
      </p:pic>
      <p:sp>
        <p:nvSpPr>
          <p:cNvPr id="149" name="Google Shape;149;p15"/>
          <p:cNvSpPr txBox="1"/>
          <p:nvPr/>
        </p:nvSpPr>
        <p:spPr>
          <a:xfrm>
            <a:off x="7106556" y="435370"/>
            <a:ext cx="7389122" cy="1846659"/>
          </a:xfrm>
          <a:prstGeom prst="rect">
            <a:avLst/>
          </a:prstGeom>
          <a:noFill/>
          <a:ln>
            <a:noFill/>
          </a:ln>
          <a:effectLst>
            <a:outerShdw blurRad="828675" dist="9525" dir="1560000" algn="bl" rotWithShape="0">
              <a:srgbClr val="6CE5E8">
                <a:alpha val="95000"/>
              </a:srgbClr>
            </a:outerShdw>
          </a:effectLst>
        </p:spPr>
        <p:txBody>
          <a:bodyPr spcFirstLastPara="1" wrap="square" lIns="0" tIns="0" rIns="0" bIns="0" anchor="t" anchorCtr="0">
            <a:spAutoFit/>
          </a:bodyPr>
          <a:lstStyle/>
          <a:p>
            <a:pPr marL="0" marR="0" lvl="0" indent="0" algn="r" rtl="0">
              <a:lnSpc>
                <a:spcPct val="100000"/>
              </a:lnSpc>
              <a:spcBef>
                <a:spcPts val="0"/>
              </a:spcBef>
              <a:spcAft>
                <a:spcPts val="0"/>
              </a:spcAft>
              <a:buNone/>
            </a:pPr>
            <a:r>
              <a:rPr lang="en-US" sz="12000" b="0" i="0" u="none" strike="noStrike" cap="none" dirty="0">
                <a:solidFill>
                  <a:schemeClr val="lt1"/>
                </a:solidFill>
                <a:latin typeface="Teko Medium"/>
                <a:ea typeface="Teko Medium"/>
                <a:cs typeface="Teko Medium"/>
                <a:sym typeface="Teko Medium"/>
              </a:rPr>
              <a:t>Main Menu</a:t>
            </a:r>
            <a:endParaRPr dirty="0"/>
          </a:p>
        </p:txBody>
      </p:sp>
      <p:sp>
        <p:nvSpPr>
          <p:cNvPr id="150" name="Google Shape;150;p15"/>
          <p:cNvSpPr/>
          <p:nvPr/>
        </p:nvSpPr>
        <p:spPr>
          <a:xfrm>
            <a:off x="9051634" y="4681835"/>
            <a:ext cx="184731" cy="92333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endParaRPr sz="5400" b="0" i="0" u="none" strike="noStrike" cap="none">
              <a:solidFill>
                <a:schemeClr val="accent1"/>
              </a:solidFill>
              <a:latin typeface="Calibri"/>
              <a:ea typeface="Calibri"/>
              <a:cs typeface="Calibri"/>
              <a:sym typeface="Calibri"/>
            </a:endParaRPr>
          </a:p>
        </p:txBody>
      </p:sp>
      <p:pic>
        <p:nvPicPr>
          <p:cNvPr id="3" name="Picture 2">
            <a:extLst>
              <a:ext uri="{FF2B5EF4-FFF2-40B4-BE49-F238E27FC236}">
                <a16:creationId xmlns:a16="http://schemas.microsoft.com/office/drawing/2014/main" id="{55F3E049-30DE-B852-4E6C-7BAC7D80AC08}"/>
              </a:ext>
            </a:extLst>
          </p:cNvPr>
          <p:cNvPicPr>
            <a:picLocks noChangeAspect="1"/>
          </p:cNvPicPr>
          <p:nvPr/>
        </p:nvPicPr>
        <p:blipFill>
          <a:blip r:embed="rId5"/>
          <a:stretch>
            <a:fillRect/>
          </a:stretch>
        </p:blipFill>
        <p:spPr>
          <a:xfrm>
            <a:off x="7641771" y="2703936"/>
            <a:ext cx="10117364" cy="4565998"/>
          </a:xfrm>
          <a:prstGeom prst="rect">
            <a:avLst/>
          </a:prstGeom>
        </p:spPr>
      </p:pic>
      <p:sp>
        <p:nvSpPr>
          <p:cNvPr id="5" name="TextBox 4">
            <a:extLst>
              <a:ext uri="{FF2B5EF4-FFF2-40B4-BE49-F238E27FC236}">
                <a16:creationId xmlns:a16="http://schemas.microsoft.com/office/drawing/2014/main" id="{9A260641-B412-5A27-3E60-DD2A2B37F1A5}"/>
              </a:ext>
            </a:extLst>
          </p:cNvPr>
          <p:cNvSpPr txBox="1"/>
          <p:nvPr/>
        </p:nvSpPr>
        <p:spPr>
          <a:xfrm>
            <a:off x="7903028" y="7429500"/>
            <a:ext cx="9976757" cy="1569660"/>
          </a:xfrm>
          <a:prstGeom prst="rect">
            <a:avLst/>
          </a:prstGeom>
          <a:noFill/>
        </p:spPr>
        <p:txBody>
          <a:bodyPr wrap="square" rtlCol="0">
            <a:spAutoFit/>
          </a:bodyPr>
          <a:lstStyle/>
          <a:p>
            <a:r>
              <a:rPr lang="en-US" sz="3200" dirty="0">
                <a:solidFill>
                  <a:schemeClr val="bg1"/>
                </a:solidFill>
                <a:latin typeface="Times New Roman" panose="02020603050405020304" pitchFamily="18" charset="0"/>
                <a:cs typeface="Times New Roman" panose="02020603050405020304" pitchFamily="18" charset="0"/>
              </a:rPr>
              <a:t>Description </a:t>
            </a:r>
          </a:p>
          <a:p>
            <a:r>
              <a:rPr lang="en-US" sz="3200" dirty="0">
                <a:solidFill>
                  <a:schemeClr val="bg1"/>
                </a:solidFill>
                <a:latin typeface="Times New Roman" panose="02020603050405020304" pitchFamily="18" charset="0"/>
                <a:cs typeface="Times New Roman" panose="02020603050405020304" pitchFamily="18" charset="0"/>
              </a:rPr>
              <a:t>Starting off , Our main menu will show the following option</a:t>
            </a:r>
            <a:endParaRPr lang="en-PK" sz="320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66441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9"/>
                                        </p:tgtEl>
                                        <p:attrNameLst>
                                          <p:attrName>style.visibility</p:attrName>
                                        </p:attrNameLst>
                                      </p:cBhvr>
                                      <p:to>
                                        <p:strVal val="visible"/>
                                      </p:to>
                                    </p:set>
                                    <p:animEffect transition="in" filter="fade">
                                      <p:cBhvr>
                                        <p:cTn id="7" dur="5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18"/>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180" name="Google Shape;180;p18"/>
          <p:cNvGrpSpPr/>
          <p:nvPr/>
        </p:nvGrpSpPr>
        <p:grpSpPr>
          <a:xfrm>
            <a:off x="831071" y="457995"/>
            <a:ext cx="4247123" cy="7493233"/>
            <a:chOff x="-305784" y="-1160727"/>
            <a:chExt cx="1118584" cy="1973527"/>
          </a:xfrm>
        </p:grpSpPr>
        <p:sp>
          <p:nvSpPr>
            <p:cNvPr id="181" name="Google Shape;181;p18"/>
            <p:cNvSpPr/>
            <p:nvPr/>
          </p:nvSpPr>
          <p:spPr>
            <a:xfrm>
              <a:off x="-305784" y="-1160727"/>
              <a:ext cx="1062228" cy="743042"/>
            </a:xfrm>
            <a:custGeom>
              <a:avLst/>
              <a:gdLst/>
              <a:ahLst/>
              <a:cxnLst/>
              <a:rect l="l" t="t" r="r" b="b"/>
              <a:pathLst>
                <a:path w="1726959" h="1259581" extrusionOk="0">
                  <a:moveTo>
                    <a:pt x="0" y="0"/>
                  </a:moveTo>
                  <a:lnTo>
                    <a:pt x="1726959" y="0"/>
                  </a:lnTo>
                  <a:lnTo>
                    <a:pt x="1726959" y="1259581"/>
                  </a:lnTo>
                  <a:lnTo>
                    <a:pt x="0" y="1259581"/>
                  </a:lnTo>
                  <a:close/>
                </a:path>
              </a:pathLst>
            </a:custGeom>
            <a:solidFill>
              <a:srgbClr val="132E57"/>
            </a:solidFill>
            <a:ln>
              <a:noFill/>
            </a:ln>
          </p:spPr>
          <p:txBody>
            <a:bodyPr/>
            <a:lstStyle/>
            <a:p>
              <a:endParaRPr lang="en-PK"/>
            </a:p>
          </p:txBody>
        </p:sp>
        <p:sp>
          <p:nvSpPr>
            <p:cNvPr id="182" name="Google Shape;182;p1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84" name="Google Shape;184;p18"/>
          <p:cNvSpPr txBox="1"/>
          <p:nvPr/>
        </p:nvSpPr>
        <p:spPr>
          <a:xfrm>
            <a:off x="939285" y="3737227"/>
            <a:ext cx="5679010" cy="4438138"/>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3200" b="1" i="0" u="none" strike="noStrike" cap="none" dirty="0">
                <a:solidFill>
                  <a:srgbClr val="FFFFFF"/>
                </a:solidFill>
                <a:latin typeface="Montserrat"/>
                <a:ea typeface="Montserrat"/>
                <a:cs typeface="Montserrat"/>
                <a:sym typeface="Montserrat"/>
              </a:rPr>
              <a:t>Description :</a:t>
            </a:r>
          </a:p>
          <a:p>
            <a:pPr marL="0" marR="0" lvl="0" indent="0" algn="l" rtl="0">
              <a:lnSpc>
                <a:spcPct val="139958"/>
              </a:lnSpc>
              <a:spcBef>
                <a:spcPts val="0"/>
              </a:spcBef>
              <a:spcAft>
                <a:spcPts val="0"/>
              </a:spcAft>
              <a:buNone/>
            </a:pPr>
            <a:r>
              <a:rPr lang="en-US" sz="3200" b="1" dirty="0">
                <a:solidFill>
                  <a:srgbClr val="FFFFFF"/>
                </a:solidFill>
                <a:latin typeface="Montserrat"/>
                <a:ea typeface="Montserrat"/>
                <a:cs typeface="Montserrat"/>
                <a:sym typeface="Montserrat"/>
              </a:rPr>
              <a:t>After selecting the First option, the user will be prompted to chose the shape he/she wants to draw</a:t>
            </a:r>
            <a:endParaRPr lang="en-US" sz="3200" b="1" i="0" u="none" strike="noStrike" cap="none" dirty="0">
              <a:solidFill>
                <a:srgbClr val="FFFFFF"/>
              </a:solidFill>
              <a:latin typeface="Montserrat"/>
              <a:ea typeface="Montserrat"/>
              <a:cs typeface="Montserrat"/>
              <a:sym typeface="Montserrat"/>
            </a:endParaRPr>
          </a:p>
          <a:p>
            <a:pPr marL="0" marR="0" lvl="0" indent="0" algn="l" rtl="0">
              <a:lnSpc>
                <a:spcPct val="139958"/>
              </a:lnSpc>
              <a:spcBef>
                <a:spcPts val="0"/>
              </a:spcBef>
              <a:spcAft>
                <a:spcPts val="0"/>
              </a:spcAft>
              <a:buNone/>
            </a:pPr>
            <a:endParaRPr dirty="0"/>
          </a:p>
        </p:txBody>
      </p:sp>
      <p:grpSp>
        <p:nvGrpSpPr>
          <p:cNvPr id="185" name="Google Shape;185;p18"/>
          <p:cNvGrpSpPr/>
          <p:nvPr/>
        </p:nvGrpSpPr>
        <p:grpSpPr>
          <a:xfrm>
            <a:off x="9604611" y="4625852"/>
            <a:ext cx="6557047" cy="4927131"/>
            <a:chOff x="0" y="-38100"/>
            <a:chExt cx="1726959" cy="1297681"/>
          </a:xfrm>
        </p:grpSpPr>
        <p:sp>
          <p:nvSpPr>
            <p:cNvPr id="186" name="Google Shape;186;p18"/>
            <p:cNvSpPr/>
            <p:nvPr/>
          </p:nvSpPr>
          <p:spPr>
            <a:xfrm>
              <a:off x="0" y="0"/>
              <a:ext cx="1726959" cy="1259581"/>
            </a:xfrm>
            <a:custGeom>
              <a:avLst/>
              <a:gdLst/>
              <a:ahLst/>
              <a:cxnLst/>
              <a:rect l="l" t="t" r="r" b="b"/>
              <a:pathLst>
                <a:path w="1726959" h="1259581" extrusionOk="0">
                  <a:moveTo>
                    <a:pt x="0" y="0"/>
                  </a:moveTo>
                  <a:lnTo>
                    <a:pt x="1726959" y="0"/>
                  </a:lnTo>
                  <a:lnTo>
                    <a:pt x="1726959" y="1259581"/>
                  </a:lnTo>
                  <a:lnTo>
                    <a:pt x="0" y="1259581"/>
                  </a:lnTo>
                  <a:close/>
                </a:path>
              </a:pathLst>
            </a:custGeom>
            <a:solidFill>
              <a:srgbClr val="132E57"/>
            </a:solidFill>
            <a:ln>
              <a:noFill/>
            </a:ln>
          </p:spPr>
          <p:txBody>
            <a:bodyPr/>
            <a:lstStyle/>
            <a:p>
              <a:endParaRPr lang="en-PK"/>
            </a:p>
          </p:txBody>
        </p:sp>
        <p:sp>
          <p:nvSpPr>
            <p:cNvPr id="187" name="Google Shape;187;p18"/>
            <p:cNvSpPr txBox="1"/>
            <p:nvPr/>
          </p:nvSpPr>
          <p:spPr>
            <a:xfrm>
              <a:off x="0" y="-38100"/>
              <a:ext cx="812800" cy="8509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88" name="Google Shape;188;p18"/>
          <p:cNvSpPr txBox="1"/>
          <p:nvPr/>
        </p:nvSpPr>
        <p:spPr>
          <a:xfrm>
            <a:off x="11237881" y="6123705"/>
            <a:ext cx="3794700" cy="1107996"/>
          </a:xfrm>
          <a:prstGeom prst="rect">
            <a:avLst/>
          </a:prstGeom>
          <a:noFill/>
          <a:ln>
            <a:noFill/>
          </a:ln>
          <a:effectLst>
            <a:outerShdw blurRad="828675" dist="19050" dir="720000" algn="bl" rotWithShape="0">
              <a:srgbClr val="6CE5E8">
                <a:alpha val="95000"/>
              </a:srgbClr>
            </a:outerShdw>
          </a:effectLst>
        </p:spPr>
        <p:txBody>
          <a:bodyPr spcFirstLastPara="1" wrap="square" lIns="0" tIns="0" rIns="0" bIns="0" anchor="t" anchorCtr="0">
            <a:spAutoFit/>
          </a:bodyPr>
          <a:lstStyle/>
          <a:p>
            <a:pPr marL="0" marR="0" lvl="0" indent="0" algn="r" rtl="0">
              <a:lnSpc>
                <a:spcPct val="120000"/>
              </a:lnSpc>
              <a:spcBef>
                <a:spcPts val="0"/>
              </a:spcBef>
              <a:spcAft>
                <a:spcPts val="0"/>
              </a:spcAft>
              <a:buNone/>
            </a:pPr>
            <a:r>
              <a:rPr lang="en-US" sz="6000" b="0" i="0" u="none" strike="noStrike" cap="none" dirty="0">
                <a:solidFill>
                  <a:schemeClr val="lt1"/>
                </a:solidFill>
                <a:latin typeface="Teko Medium"/>
                <a:ea typeface="Teko Medium"/>
                <a:cs typeface="Teko Medium"/>
                <a:sym typeface="Teko Medium"/>
              </a:rPr>
              <a:t>VISON</a:t>
            </a:r>
            <a:endParaRPr dirty="0"/>
          </a:p>
        </p:txBody>
      </p:sp>
      <p:sp>
        <p:nvSpPr>
          <p:cNvPr id="189" name="Google Shape;189;p18"/>
          <p:cNvSpPr txBox="1"/>
          <p:nvPr/>
        </p:nvSpPr>
        <p:spPr>
          <a:xfrm>
            <a:off x="0" y="1245389"/>
            <a:ext cx="4033145" cy="1551194"/>
          </a:xfrm>
          <a:prstGeom prst="rect">
            <a:avLst/>
          </a:prstGeom>
          <a:noFill/>
          <a:ln>
            <a:noFill/>
          </a:ln>
        </p:spPr>
        <p:txBody>
          <a:bodyPr spcFirstLastPara="1" wrap="square" lIns="0" tIns="0" rIns="0" bIns="0" anchor="t" anchorCtr="0">
            <a:spAutoFit/>
          </a:bodyPr>
          <a:lstStyle/>
          <a:p>
            <a:pPr marL="0" marR="0" lvl="0" indent="0" algn="r" rtl="0">
              <a:lnSpc>
                <a:spcPct val="139958"/>
              </a:lnSpc>
              <a:spcBef>
                <a:spcPts val="0"/>
              </a:spcBef>
              <a:spcAft>
                <a:spcPts val="0"/>
              </a:spcAft>
              <a:buNone/>
            </a:pPr>
            <a:r>
              <a:rPr lang="en-US" sz="4400" b="0" i="0" u="none" strike="noStrike" cap="none" dirty="0">
                <a:solidFill>
                  <a:srgbClr val="FFFFFF"/>
                </a:solidFill>
                <a:latin typeface="Montserrat"/>
                <a:ea typeface="Montserrat"/>
                <a:cs typeface="Montserrat"/>
                <a:sym typeface="Montserrat"/>
              </a:rPr>
              <a:t>Option 1</a:t>
            </a:r>
          </a:p>
          <a:p>
            <a:pPr marL="0" marR="0" lvl="0" indent="0" algn="r" rtl="0">
              <a:lnSpc>
                <a:spcPct val="139958"/>
              </a:lnSpc>
              <a:spcBef>
                <a:spcPts val="0"/>
              </a:spcBef>
              <a:spcAft>
                <a:spcPts val="0"/>
              </a:spcAft>
              <a:buNone/>
            </a:pPr>
            <a:endParaRPr sz="2800" dirty="0"/>
          </a:p>
        </p:txBody>
      </p:sp>
      <p:cxnSp>
        <p:nvCxnSpPr>
          <p:cNvPr id="190" name="Google Shape;190;p18"/>
          <p:cNvCxnSpPr/>
          <p:nvPr/>
        </p:nvCxnSpPr>
        <p:spPr>
          <a:xfrm rot="-8341">
            <a:off x="3255396" y="7081378"/>
            <a:ext cx="11777209" cy="0"/>
          </a:xfrm>
          <a:prstGeom prst="straightConnector1">
            <a:avLst/>
          </a:prstGeom>
          <a:noFill/>
          <a:ln w="57150" cap="flat" cmpd="sng">
            <a:solidFill>
              <a:srgbClr val="41B8D5"/>
            </a:solidFill>
            <a:prstDash val="solid"/>
            <a:round/>
            <a:headEnd type="none" w="sm" len="sm"/>
            <a:tailEnd type="none" w="sm" len="sm"/>
          </a:ln>
        </p:spPr>
      </p:cxnSp>
      <p:pic>
        <p:nvPicPr>
          <p:cNvPr id="3" name="Picture 2">
            <a:extLst>
              <a:ext uri="{FF2B5EF4-FFF2-40B4-BE49-F238E27FC236}">
                <a16:creationId xmlns:a16="http://schemas.microsoft.com/office/drawing/2014/main" id="{2F868900-1F65-6F9E-503B-BC3731A096E0}"/>
              </a:ext>
            </a:extLst>
          </p:cNvPr>
          <p:cNvPicPr>
            <a:picLocks noChangeAspect="1"/>
          </p:cNvPicPr>
          <p:nvPr/>
        </p:nvPicPr>
        <p:blipFill>
          <a:blip r:embed="rId4"/>
          <a:stretch>
            <a:fillRect/>
          </a:stretch>
        </p:blipFill>
        <p:spPr>
          <a:xfrm>
            <a:off x="8683388" y="270418"/>
            <a:ext cx="8341316" cy="937669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88"/>
                                        </p:tgtEl>
                                        <p:attrNameLst>
                                          <p:attrName>style.visibility</p:attrName>
                                        </p:attrNameLst>
                                      </p:cBhvr>
                                      <p:to>
                                        <p:strVal val="visible"/>
                                      </p:to>
                                    </p:set>
                                    <p:animEffect transition="in" filter="fade">
                                      <p:cBhvr>
                                        <p:cTn id="7" dur="5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19"/>
          <p:cNvPicPr preferRelativeResize="0"/>
          <p:nvPr/>
        </p:nvPicPr>
        <p:blipFill rotWithShape="1">
          <a:blip r:embed="rId3">
            <a:alphaModFix/>
          </a:blip>
          <a:srcRect l="74"/>
          <a:stretch/>
        </p:blipFill>
        <p:spPr>
          <a:xfrm>
            <a:off x="0" y="0"/>
            <a:ext cx="18288000" cy="10287000"/>
          </a:xfrm>
          <a:prstGeom prst="rect">
            <a:avLst/>
          </a:prstGeom>
          <a:noFill/>
          <a:ln>
            <a:noFill/>
          </a:ln>
        </p:spPr>
      </p:pic>
      <p:sp>
        <p:nvSpPr>
          <p:cNvPr id="196" name="Google Shape;196;p19"/>
          <p:cNvSpPr txBox="1"/>
          <p:nvPr/>
        </p:nvSpPr>
        <p:spPr>
          <a:xfrm>
            <a:off x="1028700" y="1019175"/>
            <a:ext cx="5300700" cy="2215991"/>
          </a:xfrm>
          <a:prstGeom prst="rect">
            <a:avLst/>
          </a:prstGeom>
          <a:noFill/>
          <a:ln>
            <a:noFill/>
          </a:ln>
          <a:effectLst>
            <a:outerShdw blurRad="828675" dist="1905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12000" dirty="0">
                <a:solidFill>
                  <a:schemeClr val="lt1"/>
                </a:solidFill>
                <a:latin typeface="Teko Medium"/>
                <a:cs typeface="Teko Medium"/>
                <a:sym typeface="Teko Medium"/>
              </a:rPr>
              <a:t>Option</a:t>
            </a:r>
            <a:endParaRPr dirty="0"/>
          </a:p>
        </p:txBody>
      </p:sp>
      <p:sp>
        <p:nvSpPr>
          <p:cNvPr id="197" name="Google Shape;197;p19"/>
          <p:cNvSpPr/>
          <p:nvPr/>
        </p:nvSpPr>
        <p:spPr>
          <a:xfrm>
            <a:off x="7374684" y="1028700"/>
            <a:ext cx="10106640" cy="8426955"/>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9"/>
          <p:cNvSpPr txBox="1"/>
          <p:nvPr/>
        </p:nvSpPr>
        <p:spPr>
          <a:xfrm>
            <a:off x="1028700" y="4415263"/>
            <a:ext cx="4584125" cy="8309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4500" b="0" i="0" u="none" strike="noStrike" cap="none" dirty="0">
                <a:solidFill>
                  <a:srgbClr val="FFFFFF"/>
                </a:solidFill>
                <a:latin typeface="Teko Medium"/>
                <a:ea typeface="Teko Medium"/>
                <a:cs typeface="Teko Medium"/>
                <a:sym typeface="Teko Medium"/>
              </a:rPr>
              <a:t>Description</a:t>
            </a:r>
            <a:endParaRPr dirty="0"/>
          </a:p>
        </p:txBody>
      </p:sp>
      <p:sp>
        <p:nvSpPr>
          <p:cNvPr id="201" name="Google Shape;201;p19"/>
          <p:cNvSpPr txBox="1"/>
          <p:nvPr/>
        </p:nvSpPr>
        <p:spPr>
          <a:xfrm>
            <a:off x="1028700" y="5337636"/>
            <a:ext cx="4849586" cy="2584362"/>
          </a:xfrm>
          <a:prstGeom prst="rect">
            <a:avLst/>
          </a:prstGeom>
          <a:noFill/>
          <a:ln>
            <a:noFill/>
          </a:ln>
        </p:spPr>
        <p:txBody>
          <a:bodyPr spcFirstLastPara="1" wrap="square" lIns="0" tIns="0" rIns="0" bIns="0" anchor="t" anchorCtr="0">
            <a:spAutoFit/>
          </a:bodyPr>
          <a:lstStyle/>
          <a:p>
            <a:pPr marL="0" marR="0" lvl="0" indent="0" algn="l" rtl="0">
              <a:lnSpc>
                <a:spcPct val="140016"/>
              </a:lnSpc>
              <a:spcBef>
                <a:spcPts val="0"/>
              </a:spcBef>
              <a:spcAft>
                <a:spcPts val="0"/>
              </a:spcAft>
              <a:buNone/>
            </a:pPr>
            <a:r>
              <a:rPr lang="en-US" sz="2399" b="0" i="0" u="none" strike="noStrike" cap="none" dirty="0">
                <a:solidFill>
                  <a:srgbClr val="FFFFFF"/>
                </a:solidFill>
                <a:latin typeface="Montserrat"/>
                <a:ea typeface="Montserrat"/>
                <a:cs typeface="Montserrat"/>
                <a:sym typeface="Montserrat"/>
              </a:rPr>
              <a:t>Every shapes has it own characteristics to be fulfilled by user in order to have the choice of user involve at premium level</a:t>
            </a:r>
            <a:endParaRPr dirty="0"/>
          </a:p>
        </p:txBody>
      </p:sp>
      <p:cxnSp>
        <p:nvCxnSpPr>
          <p:cNvPr id="203" name="Google Shape;203;p19"/>
          <p:cNvCxnSpPr>
            <a:cxnSpLocks/>
          </p:cNvCxnSpPr>
          <p:nvPr/>
        </p:nvCxnSpPr>
        <p:spPr>
          <a:xfrm>
            <a:off x="280572" y="5081175"/>
            <a:ext cx="6659071" cy="14283"/>
          </a:xfrm>
          <a:prstGeom prst="straightConnector1">
            <a:avLst/>
          </a:prstGeom>
          <a:noFill/>
          <a:ln w="57150" cap="flat" cmpd="sng">
            <a:solidFill>
              <a:srgbClr val="41B8D5"/>
            </a:solidFill>
            <a:prstDash val="solid"/>
            <a:round/>
            <a:headEnd type="none" w="sm" len="sm"/>
            <a:tailEnd type="none" w="sm" len="sm"/>
          </a:ln>
        </p:spPr>
      </p:cxnSp>
      <p:pic>
        <p:nvPicPr>
          <p:cNvPr id="3" name="Picture 2">
            <a:extLst>
              <a:ext uri="{FF2B5EF4-FFF2-40B4-BE49-F238E27FC236}">
                <a16:creationId xmlns:a16="http://schemas.microsoft.com/office/drawing/2014/main" id="{694A1E2A-AD57-6946-3D38-9DFFBF8DC5A7}"/>
              </a:ext>
            </a:extLst>
          </p:cNvPr>
          <p:cNvPicPr>
            <a:picLocks noChangeAspect="1"/>
          </p:cNvPicPr>
          <p:nvPr/>
        </p:nvPicPr>
        <p:blipFill>
          <a:blip r:embed="rId4"/>
          <a:stretch>
            <a:fillRect/>
          </a:stretch>
        </p:blipFill>
        <p:spPr>
          <a:xfrm>
            <a:off x="8143439" y="572912"/>
            <a:ext cx="8311306" cy="91670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6"/>
                                        </p:tgtEl>
                                        <p:attrNameLst>
                                          <p:attrName>style.visibility</p:attrName>
                                        </p:attrNameLst>
                                      </p:cBhvr>
                                      <p:to>
                                        <p:strVal val="visible"/>
                                      </p:to>
                                    </p:set>
                                    <p:animEffect transition="in" filter="fade">
                                      <p:cBhvr>
                                        <p:cTn id="7" dur="5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pic>
        <p:nvPicPr>
          <p:cNvPr id="209" name="Google Shape;209;p20"/>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211" name="Google Shape;211;p20"/>
          <p:cNvSpPr txBox="1"/>
          <p:nvPr/>
        </p:nvSpPr>
        <p:spPr>
          <a:xfrm>
            <a:off x="9530269" y="1876425"/>
            <a:ext cx="7728900" cy="2215991"/>
          </a:xfrm>
          <a:prstGeom prst="rect">
            <a:avLst/>
          </a:prstGeom>
          <a:noFill/>
          <a:ln>
            <a:noFill/>
          </a:ln>
          <a:effectLst>
            <a:outerShdw blurRad="842963" dist="38100" dir="108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a:solidFill>
                  <a:schemeClr val="lt1"/>
                </a:solidFill>
                <a:latin typeface="Teko Medium"/>
                <a:ea typeface="Teko Medium"/>
                <a:cs typeface="Teko Medium"/>
                <a:sym typeface="Teko Medium"/>
              </a:rPr>
              <a:t>Option</a:t>
            </a:r>
            <a:endParaRPr dirty="0"/>
          </a:p>
        </p:txBody>
      </p:sp>
      <p:sp>
        <p:nvSpPr>
          <p:cNvPr id="212" name="Google Shape;212;p20"/>
          <p:cNvSpPr txBox="1"/>
          <p:nvPr/>
        </p:nvSpPr>
        <p:spPr>
          <a:xfrm>
            <a:off x="9530269" y="3541165"/>
            <a:ext cx="7531676" cy="1280351"/>
          </a:xfrm>
          <a:prstGeom prst="rect">
            <a:avLst/>
          </a:prstGeom>
          <a:noFill/>
          <a:ln>
            <a:noFill/>
          </a:ln>
        </p:spPr>
        <p:txBody>
          <a:bodyPr spcFirstLastPara="1" wrap="square" lIns="0" tIns="0" rIns="0" bIns="0" anchor="t" anchorCtr="0">
            <a:spAutoFit/>
          </a:bodyPr>
          <a:lstStyle/>
          <a:p>
            <a:pPr marL="0" marR="0" lvl="0" indent="0" algn="r" rtl="0">
              <a:lnSpc>
                <a:spcPct val="130000"/>
              </a:lnSpc>
              <a:spcBef>
                <a:spcPts val="0"/>
              </a:spcBef>
              <a:spcAft>
                <a:spcPts val="0"/>
              </a:spcAft>
              <a:buNone/>
            </a:pPr>
            <a:r>
              <a:rPr lang="en-US" sz="3200" b="1" dirty="0">
                <a:solidFill>
                  <a:srgbClr val="FFFFFF"/>
                </a:solidFill>
                <a:latin typeface="Montserrat"/>
                <a:ea typeface="Montserrat"/>
                <a:cs typeface="Montserrat"/>
                <a:sym typeface="Montserrat"/>
              </a:rPr>
              <a:t>Shape drawn and first option is completed here</a:t>
            </a:r>
            <a:endParaRPr b="1" dirty="0"/>
          </a:p>
        </p:txBody>
      </p:sp>
      <p:grpSp>
        <p:nvGrpSpPr>
          <p:cNvPr id="215" name="Google Shape;215;p20"/>
          <p:cNvGrpSpPr/>
          <p:nvPr/>
        </p:nvGrpSpPr>
        <p:grpSpPr>
          <a:xfrm>
            <a:off x="14866004" y="6140576"/>
            <a:ext cx="10980410" cy="11029628"/>
            <a:chOff x="1813" y="0"/>
            <a:chExt cx="809173" cy="812800"/>
          </a:xfrm>
        </p:grpSpPr>
        <p:sp>
          <p:nvSpPr>
            <p:cNvPr id="216" name="Google Shape;216;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18" name="Google Shape;218;p20"/>
          <p:cNvGrpSpPr/>
          <p:nvPr/>
        </p:nvGrpSpPr>
        <p:grpSpPr>
          <a:xfrm>
            <a:off x="-1173901" y="-1098156"/>
            <a:ext cx="3452997" cy="3468475"/>
            <a:chOff x="1813" y="0"/>
            <a:chExt cx="809173" cy="812800"/>
          </a:xfrm>
        </p:grpSpPr>
        <p:sp>
          <p:nvSpPr>
            <p:cNvPr id="219" name="Google Shape;219;p2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cxnSp>
        <p:nvCxnSpPr>
          <p:cNvPr id="221" name="Google Shape;221;p20"/>
          <p:cNvCxnSpPr/>
          <p:nvPr/>
        </p:nvCxnSpPr>
        <p:spPr>
          <a:xfrm rot="-29707">
            <a:off x="5385329" y="2755535"/>
            <a:ext cx="3758723" cy="0"/>
          </a:xfrm>
          <a:prstGeom prst="straightConnector1">
            <a:avLst/>
          </a:prstGeom>
          <a:noFill/>
          <a:ln w="57150" cap="flat" cmpd="sng">
            <a:solidFill>
              <a:srgbClr val="41B8D5"/>
            </a:solidFill>
            <a:prstDash val="solid"/>
            <a:round/>
            <a:headEnd type="none" w="sm" len="sm"/>
            <a:tailEnd type="none" w="sm" len="sm"/>
          </a:ln>
        </p:spPr>
      </p:cxnSp>
      <p:cxnSp>
        <p:nvCxnSpPr>
          <p:cNvPr id="222" name="Google Shape;222;p20"/>
          <p:cNvCxnSpPr/>
          <p:nvPr/>
        </p:nvCxnSpPr>
        <p:spPr>
          <a:xfrm rot="-5400000">
            <a:off x="12556790" y="6364671"/>
            <a:ext cx="1675856" cy="0"/>
          </a:xfrm>
          <a:prstGeom prst="straightConnector1">
            <a:avLst/>
          </a:prstGeom>
          <a:noFill/>
          <a:ln w="57150" cap="flat" cmpd="sng">
            <a:solidFill>
              <a:srgbClr val="41B8D5"/>
            </a:solidFill>
            <a:prstDash val="solid"/>
            <a:round/>
            <a:headEnd type="none" w="sm" len="sm"/>
            <a:tailEnd type="none" w="sm" len="sm"/>
          </a:ln>
        </p:spPr>
      </p:cxnSp>
      <p:cxnSp>
        <p:nvCxnSpPr>
          <p:cNvPr id="223" name="Google Shape;223;p20"/>
          <p:cNvCxnSpPr/>
          <p:nvPr/>
        </p:nvCxnSpPr>
        <p:spPr>
          <a:xfrm rot="-5400000">
            <a:off x="11515357" y="0"/>
            <a:ext cx="3758723" cy="0"/>
          </a:xfrm>
          <a:prstGeom prst="straightConnector1">
            <a:avLst/>
          </a:prstGeom>
          <a:noFill/>
          <a:ln w="57150" cap="flat" cmpd="sng">
            <a:solidFill>
              <a:srgbClr val="41B8D5"/>
            </a:solidFill>
            <a:prstDash val="solid"/>
            <a:round/>
            <a:headEnd type="none" w="sm" len="sm"/>
            <a:tailEnd type="none" w="sm" len="sm"/>
          </a:ln>
        </p:spPr>
      </p:cxnSp>
      <p:cxnSp>
        <p:nvCxnSpPr>
          <p:cNvPr id="224" name="Google Shape;224;p20"/>
          <p:cNvCxnSpPr/>
          <p:nvPr/>
        </p:nvCxnSpPr>
        <p:spPr>
          <a:xfrm rot="-29707">
            <a:off x="17650376" y="2710720"/>
            <a:ext cx="3758723" cy="0"/>
          </a:xfrm>
          <a:prstGeom prst="straightConnector1">
            <a:avLst/>
          </a:prstGeom>
          <a:noFill/>
          <a:ln w="57150" cap="flat" cmpd="sng">
            <a:solidFill>
              <a:srgbClr val="41B8D5"/>
            </a:solidFill>
            <a:prstDash val="solid"/>
            <a:round/>
            <a:headEnd type="none" w="sm" len="sm"/>
            <a:tailEnd type="none" w="sm" len="sm"/>
          </a:ln>
        </p:spPr>
      </p:cxnSp>
      <p:pic>
        <p:nvPicPr>
          <p:cNvPr id="3" name="Picture 2">
            <a:extLst>
              <a:ext uri="{FF2B5EF4-FFF2-40B4-BE49-F238E27FC236}">
                <a16:creationId xmlns:a16="http://schemas.microsoft.com/office/drawing/2014/main" id="{D50FC91B-EA05-AB0E-8D7A-2AECF1A0EF7C}"/>
              </a:ext>
            </a:extLst>
          </p:cNvPr>
          <p:cNvPicPr>
            <a:picLocks noChangeAspect="1"/>
          </p:cNvPicPr>
          <p:nvPr/>
        </p:nvPicPr>
        <p:blipFill>
          <a:blip r:embed="rId4"/>
          <a:stretch>
            <a:fillRect/>
          </a:stretch>
        </p:blipFill>
        <p:spPr>
          <a:xfrm>
            <a:off x="698006" y="4798737"/>
            <a:ext cx="12192000" cy="4495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1"/>
                                        </p:tgtEl>
                                        <p:attrNameLst>
                                          <p:attrName>style.visibility</p:attrName>
                                        </p:attrNameLst>
                                      </p:cBhvr>
                                      <p:to>
                                        <p:strVal val="visible"/>
                                      </p:to>
                                    </p:set>
                                    <p:animEffect transition="in" filter="fade">
                                      <p:cBhvr>
                                        <p:cTn id="7"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p22"/>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239" name="Google Shape;239;p22"/>
          <p:cNvSpPr txBox="1"/>
          <p:nvPr/>
        </p:nvSpPr>
        <p:spPr>
          <a:xfrm>
            <a:off x="1028700" y="280683"/>
            <a:ext cx="8554500" cy="2215991"/>
          </a:xfrm>
          <a:prstGeom prst="rect">
            <a:avLst/>
          </a:prstGeom>
          <a:noFill/>
          <a:ln>
            <a:noFill/>
          </a:ln>
          <a:effectLst>
            <a:outerShdw blurRad="828675" dist="19050" dir="90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a:solidFill>
                  <a:schemeClr val="lt1"/>
                </a:solidFill>
                <a:latin typeface="Teko Medium"/>
                <a:ea typeface="Teko Medium"/>
                <a:cs typeface="Teko Medium"/>
                <a:sym typeface="Teko Medium"/>
              </a:rPr>
              <a:t>Option 2</a:t>
            </a:r>
            <a:endParaRPr dirty="0"/>
          </a:p>
        </p:txBody>
      </p:sp>
      <p:sp>
        <p:nvSpPr>
          <p:cNvPr id="240" name="Google Shape;240;p22"/>
          <p:cNvSpPr txBox="1"/>
          <p:nvPr/>
        </p:nvSpPr>
        <p:spPr>
          <a:xfrm>
            <a:off x="13260616" y="990600"/>
            <a:ext cx="3998684" cy="3101234"/>
          </a:xfrm>
          <a:prstGeom prst="rect">
            <a:avLst/>
          </a:prstGeom>
          <a:noFill/>
          <a:ln>
            <a:noFill/>
          </a:ln>
        </p:spPr>
        <p:txBody>
          <a:bodyPr spcFirstLastPara="1" wrap="square" lIns="0" tIns="0" rIns="0" bIns="0" anchor="t" anchorCtr="0">
            <a:spAutoFit/>
          </a:bodyPr>
          <a:lstStyle/>
          <a:p>
            <a:pPr marL="0" marR="0" lvl="0" indent="0" algn="l" rtl="0">
              <a:lnSpc>
                <a:spcPct val="140016"/>
              </a:lnSpc>
              <a:spcBef>
                <a:spcPts val="0"/>
              </a:spcBef>
              <a:spcAft>
                <a:spcPts val="0"/>
              </a:spcAft>
              <a:buNone/>
            </a:pPr>
            <a:r>
              <a:rPr lang="en-US" sz="2399" b="0" i="0" u="none" strike="noStrike" cap="none" dirty="0">
                <a:solidFill>
                  <a:srgbClr val="60B3DD"/>
                </a:solidFill>
                <a:latin typeface="Montserrat"/>
                <a:ea typeface="Montserrat"/>
                <a:cs typeface="Montserrat"/>
                <a:sym typeface="Montserrat"/>
              </a:rPr>
              <a:t>The second option allows the user to get into a horizon of making his own Shapes with the choice of color and symbol he/she wants to</a:t>
            </a:r>
            <a:endParaRPr dirty="0"/>
          </a:p>
        </p:txBody>
      </p:sp>
      <p:cxnSp>
        <p:nvCxnSpPr>
          <p:cNvPr id="248" name="Google Shape;248;p22"/>
          <p:cNvCxnSpPr/>
          <p:nvPr/>
        </p:nvCxnSpPr>
        <p:spPr>
          <a:xfrm>
            <a:off x="10836983" y="1388679"/>
            <a:ext cx="2029341" cy="0"/>
          </a:xfrm>
          <a:prstGeom prst="straightConnector1">
            <a:avLst/>
          </a:prstGeom>
          <a:noFill/>
          <a:ln w="57150" cap="flat" cmpd="sng">
            <a:solidFill>
              <a:srgbClr val="41B8D5"/>
            </a:solidFill>
            <a:prstDash val="solid"/>
            <a:round/>
            <a:headEnd type="none" w="sm" len="sm"/>
            <a:tailEnd type="none" w="sm" len="sm"/>
          </a:ln>
        </p:spPr>
      </p:cxnSp>
      <p:pic>
        <p:nvPicPr>
          <p:cNvPr id="3" name="Picture 2">
            <a:extLst>
              <a:ext uri="{FF2B5EF4-FFF2-40B4-BE49-F238E27FC236}">
                <a16:creationId xmlns:a16="http://schemas.microsoft.com/office/drawing/2014/main" id="{2E768811-9F73-3118-A43F-082616F5B3DB}"/>
              </a:ext>
            </a:extLst>
          </p:cNvPr>
          <p:cNvPicPr>
            <a:picLocks noChangeAspect="1"/>
          </p:cNvPicPr>
          <p:nvPr/>
        </p:nvPicPr>
        <p:blipFill>
          <a:blip r:embed="rId4"/>
          <a:stretch>
            <a:fillRect/>
          </a:stretch>
        </p:blipFill>
        <p:spPr>
          <a:xfrm>
            <a:off x="2569799" y="2632551"/>
            <a:ext cx="10296525" cy="435292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39"/>
                                        </p:tgtEl>
                                        <p:attrNameLst>
                                          <p:attrName>style.visibility</p:attrName>
                                        </p:attrNameLst>
                                      </p:cBhvr>
                                      <p:to>
                                        <p:strVal val="visible"/>
                                      </p:to>
                                    </p:set>
                                    <p:animEffect transition="in" filter="fade">
                                      <p:cBhvr>
                                        <p:cTn id="7" dur="500"/>
                                        <p:tgtEl>
                                          <p:spTgt spid="2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256" name="Google Shape;256;p23"/>
          <p:cNvPicPr preferRelativeResize="0"/>
          <p:nvPr/>
        </p:nvPicPr>
        <p:blipFill rotWithShape="1">
          <a:blip r:embed="rId3">
            <a:alphaModFix/>
          </a:blip>
          <a:srcRect t="9440" r="10112" b="14715"/>
          <a:stretch/>
        </p:blipFill>
        <p:spPr>
          <a:xfrm>
            <a:off x="13597584" y="-52194"/>
            <a:ext cx="18288000" cy="10287000"/>
          </a:xfrm>
          <a:prstGeom prst="rect">
            <a:avLst/>
          </a:prstGeom>
          <a:noFill/>
          <a:ln>
            <a:noFill/>
          </a:ln>
        </p:spPr>
      </p:pic>
      <p:grpSp>
        <p:nvGrpSpPr>
          <p:cNvPr id="257" name="Google Shape;257;p23"/>
          <p:cNvGrpSpPr/>
          <p:nvPr/>
        </p:nvGrpSpPr>
        <p:grpSpPr>
          <a:xfrm>
            <a:off x="-827865" y="-535724"/>
            <a:ext cx="12234370" cy="12289209"/>
            <a:chOff x="1813" y="0"/>
            <a:chExt cx="809173" cy="812800"/>
          </a:xfrm>
        </p:grpSpPr>
        <p:sp>
          <p:nvSpPr>
            <p:cNvPr id="258" name="Google Shape;258;p2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60" name="Google Shape;260;p23"/>
          <p:cNvGrpSpPr/>
          <p:nvPr/>
        </p:nvGrpSpPr>
        <p:grpSpPr>
          <a:xfrm>
            <a:off x="-58531" y="-1269075"/>
            <a:ext cx="12234370" cy="12289209"/>
            <a:chOff x="1813" y="0"/>
            <a:chExt cx="809173" cy="812800"/>
          </a:xfrm>
        </p:grpSpPr>
        <p:sp>
          <p:nvSpPr>
            <p:cNvPr id="261" name="Google Shape;261;p2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32E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263" name="Google Shape;263;p23"/>
          <p:cNvSpPr txBox="1"/>
          <p:nvPr/>
        </p:nvSpPr>
        <p:spPr>
          <a:xfrm>
            <a:off x="1058154" y="3851369"/>
            <a:ext cx="7727839" cy="4136517"/>
          </a:xfrm>
          <a:prstGeom prst="rect">
            <a:avLst/>
          </a:prstGeom>
          <a:noFill/>
          <a:ln>
            <a:noFill/>
          </a:ln>
        </p:spPr>
        <p:txBody>
          <a:bodyPr spcFirstLastPara="1" wrap="square" lIns="0" tIns="0" rIns="0" bIns="0" anchor="t" anchorCtr="0">
            <a:spAutoFit/>
          </a:bodyPr>
          <a:lstStyle/>
          <a:p>
            <a:pPr marL="0" marR="0" lvl="0" indent="0" algn="l" rtl="0">
              <a:lnSpc>
                <a:spcPct val="140000"/>
              </a:lnSpc>
              <a:spcBef>
                <a:spcPts val="0"/>
              </a:spcBef>
              <a:spcAft>
                <a:spcPts val="0"/>
              </a:spcAft>
              <a:buNone/>
            </a:pPr>
            <a:r>
              <a:rPr lang="en-US" sz="3200" dirty="0">
                <a:solidFill>
                  <a:schemeClr val="bg1"/>
                </a:solidFill>
              </a:rPr>
              <a:t>Now here comes the 3</a:t>
            </a:r>
            <a:r>
              <a:rPr lang="en-US" sz="3200" baseline="30000" dirty="0">
                <a:solidFill>
                  <a:schemeClr val="bg1"/>
                </a:solidFill>
              </a:rPr>
              <a:t>rd</a:t>
            </a:r>
            <a:r>
              <a:rPr lang="en-US" sz="3200" dirty="0">
                <a:solidFill>
                  <a:schemeClr val="bg1"/>
                </a:solidFill>
              </a:rPr>
              <a:t> option of our project which is basically serving for saving the shape in the user defined file. It will prompt the user to enter the name for the file and then save it in that automatically</a:t>
            </a:r>
            <a:endParaRPr sz="3200" dirty="0">
              <a:solidFill>
                <a:schemeClr val="bg1"/>
              </a:solidFill>
            </a:endParaRPr>
          </a:p>
        </p:txBody>
      </p:sp>
      <p:sp>
        <p:nvSpPr>
          <p:cNvPr id="264" name="Google Shape;264;p23"/>
          <p:cNvSpPr txBox="1"/>
          <p:nvPr/>
        </p:nvSpPr>
        <p:spPr>
          <a:xfrm>
            <a:off x="4346469" y="2329741"/>
            <a:ext cx="7326600" cy="1384995"/>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None/>
            </a:pPr>
            <a:r>
              <a:rPr lang="en-US" sz="9000" b="0" i="0" u="none" strike="noStrike" cap="none" dirty="0">
                <a:solidFill>
                  <a:srgbClr val="60B3DD"/>
                </a:solidFill>
                <a:latin typeface="Teko Medium"/>
                <a:ea typeface="Teko Medium"/>
                <a:cs typeface="Teko Medium"/>
                <a:sym typeface="Teko Medium"/>
              </a:rPr>
              <a:t>Option 3</a:t>
            </a:r>
            <a:endParaRPr dirty="0"/>
          </a:p>
        </p:txBody>
      </p:sp>
      <p:grpSp>
        <p:nvGrpSpPr>
          <p:cNvPr id="265" name="Google Shape;265;p23"/>
          <p:cNvGrpSpPr/>
          <p:nvPr/>
        </p:nvGrpSpPr>
        <p:grpSpPr>
          <a:xfrm>
            <a:off x="555113" y="1903529"/>
            <a:ext cx="395370" cy="397142"/>
            <a:chOff x="1813" y="0"/>
            <a:chExt cx="809173" cy="812800"/>
          </a:xfrm>
        </p:grpSpPr>
        <p:sp>
          <p:nvSpPr>
            <p:cNvPr id="266" name="Google Shape;266;p2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68" name="Google Shape;268;p23"/>
          <p:cNvGrpSpPr/>
          <p:nvPr/>
        </p:nvGrpSpPr>
        <p:grpSpPr>
          <a:xfrm>
            <a:off x="1256973" y="1903529"/>
            <a:ext cx="395370" cy="397142"/>
            <a:chOff x="1813" y="0"/>
            <a:chExt cx="809173" cy="812800"/>
          </a:xfrm>
        </p:grpSpPr>
        <p:sp>
          <p:nvSpPr>
            <p:cNvPr id="269" name="Google Shape;269;p2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271" name="Google Shape;271;p23"/>
          <p:cNvGrpSpPr/>
          <p:nvPr/>
        </p:nvGrpSpPr>
        <p:grpSpPr>
          <a:xfrm>
            <a:off x="1958833" y="1903529"/>
            <a:ext cx="395370" cy="397142"/>
            <a:chOff x="1813" y="0"/>
            <a:chExt cx="809173" cy="812800"/>
          </a:xfrm>
        </p:grpSpPr>
        <p:sp>
          <p:nvSpPr>
            <p:cNvPr id="272" name="Google Shape;272;p2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77D77E5A-6B43-DFEB-49A0-4EF46F713B57}"/>
              </a:ext>
            </a:extLst>
          </p:cNvPr>
          <p:cNvPicPr>
            <a:picLocks noChangeAspect="1"/>
          </p:cNvPicPr>
          <p:nvPr/>
        </p:nvPicPr>
        <p:blipFill>
          <a:blip r:embed="rId4"/>
          <a:stretch>
            <a:fillRect/>
          </a:stretch>
        </p:blipFill>
        <p:spPr>
          <a:xfrm>
            <a:off x="9071554" y="752470"/>
            <a:ext cx="9981395" cy="3495874"/>
          </a:xfrm>
          <a:prstGeom prst="rect">
            <a:avLst/>
          </a:prstGeom>
        </p:spPr>
      </p:pic>
      <p:pic>
        <p:nvPicPr>
          <p:cNvPr id="5" name="Picture 4">
            <a:extLst>
              <a:ext uri="{FF2B5EF4-FFF2-40B4-BE49-F238E27FC236}">
                <a16:creationId xmlns:a16="http://schemas.microsoft.com/office/drawing/2014/main" id="{2D4CB473-B53F-79FC-53A6-5F3DEA80098E}"/>
              </a:ext>
            </a:extLst>
          </p:cNvPr>
          <p:cNvPicPr>
            <a:picLocks noChangeAspect="1"/>
          </p:cNvPicPr>
          <p:nvPr/>
        </p:nvPicPr>
        <p:blipFill>
          <a:blip r:embed="rId5"/>
          <a:stretch>
            <a:fillRect/>
          </a:stretch>
        </p:blipFill>
        <p:spPr>
          <a:xfrm>
            <a:off x="9476591" y="4548498"/>
            <a:ext cx="8241985" cy="5019369"/>
          </a:xfrm>
          <a:prstGeom prst="rect">
            <a:avLst/>
          </a:prstGeom>
        </p:spPr>
      </p:pic>
      <p:sp>
        <p:nvSpPr>
          <p:cNvPr id="6" name="TextBox 5">
            <a:extLst>
              <a:ext uri="{FF2B5EF4-FFF2-40B4-BE49-F238E27FC236}">
                <a16:creationId xmlns:a16="http://schemas.microsoft.com/office/drawing/2014/main" id="{D7F67C93-77EA-BBBE-48B4-F2C02CFC28F0}"/>
              </a:ext>
            </a:extLst>
          </p:cNvPr>
          <p:cNvSpPr txBox="1"/>
          <p:nvPr/>
        </p:nvSpPr>
        <p:spPr>
          <a:xfrm>
            <a:off x="19243916" y="7436857"/>
            <a:ext cx="4983372" cy="1938992"/>
          </a:xfrm>
          <a:prstGeom prst="rect">
            <a:avLst/>
          </a:prstGeom>
          <a:noFill/>
        </p:spPr>
        <p:txBody>
          <a:bodyPr wrap="square" rtlCol="0">
            <a:spAutoFit/>
          </a:bodyPr>
          <a:lstStyle/>
          <a:p>
            <a:r>
              <a:rPr lang="en-US" sz="4000" dirty="0">
                <a:solidFill>
                  <a:schemeClr val="bg1"/>
                </a:solidFill>
              </a:rPr>
              <a:t>File is saved in the web.txt (user defined file)</a:t>
            </a:r>
            <a:endParaRPr lang="en-PK" sz="4000"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4"/>
                                        </p:tgtEl>
                                        <p:attrNameLst>
                                          <p:attrName>style.visibility</p:attrName>
                                        </p:attrNameLst>
                                      </p:cBhvr>
                                      <p:to>
                                        <p:strVal val="visible"/>
                                      </p:to>
                                    </p:set>
                                    <p:animEffect transition="in" filter="fade">
                                      <p:cBhvr>
                                        <p:cTn id="7" dur="500"/>
                                        <p:tgtEl>
                                          <p:spTgt spid="2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406</Words>
  <Application>Microsoft Office PowerPoint</Application>
  <PresentationFormat>Custom</PresentationFormat>
  <Paragraphs>41</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Teko</vt:lpstr>
      <vt:lpstr>Times New Roman</vt:lpstr>
      <vt:lpstr>Arial</vt:lpstr>
      <vt:lpstr>Calibri</vt:lpstr>
      <vt:lpstr>Teko Medium</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Bazil Ahmed</dc:creator>
  <cp:lastModifiedBy>Bazil Ahmed</cp:lastModifiedBy>
  <cp:revision>2</cp:revision>
  <dcterms:modified xsi:type="dcterms:W3CDTF">2023-09-17T11:44:53Z</dcterms:modified>
</cp:coreProperties>
</file>